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ldx" ContentType="application/vnd.openxmlformats-officedocument.presentationml.slide"/>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714" r:id="rId2"/>
    <p:sldMasterId id="2147483735" r:id="rId3"/>
    <p:sldMasterId id="2147483758" r:id="rId4"/>
  </p:sldMasterIdLst>
  <p:notesMasterIdLst>
    <p:notesMasterId r:id="rId16"/>
  </p:notesMasterIdLst>
  <p:handoutMasterIdLst>
    <p:handoutMasterId r:id="rId17"/>
  </p:handoutMasterIdLst>
  <p:sldIdLst>
    <p:sldId id="4736" r:id="rId5"/>
    <p:sldId id="4734" r:id="rId6"/>
    <p:sldId id="4737" r:id="rId7"/>
    <p:sldId id="589" r:id="rId8"/>
    <p:sldId id="4740" r:id="rId9"/>
    <p:sldId id="4741" r:id="rId10"/>
    <p:sldId id="3675" r:id="rId11"/>
    <p:sldId id="4742" r:id="rId12"/>
    <p:sldId id="4738" r:id="rId13"/>
    <p:sldId id="282" r:id="rId14"/>
    <p:sldId id="4739" r:id="rId1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aden Ford" initials="BF" lastIdx="7" clrIdx="0"/>
  <p:cmAuthor id="2" name="Jessica Lodien" initials="JL" lastIdx="16" clrIdx="1">
    <p:extLst>
      <p:ext uri="{19B8F6BF-5375-455C-9EA6-DF929625EA0E}">
        <p15:presenceInfo xmlns:p15="http://schemas.microsoft.com/office/powerpoint/2012/main" userId="S::jessica@queldesign.com::455b67a3-ee6b-4a1d-81db-5983c896bc8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7F7"/>
    <a:srgbClr val="777777"/>
    <a:srgbClr val="E3E3E3"/>
    <a:srgbClr val="00AF6F"/>
    <a:srgbClr val="5B5D5D"/>
    <a:srgbClr val="007840"/>
    <a:srgbClr val="F2F2F2"/>
    <a:srgbClr val="F2F2F1"/>
    <a:srgbClr val="FAFAFA"/>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569" autoAdjust="0"/>
    <p:restoredTop sz="95470" autoAdjust="0"/>
  </p:normalViewPr>
  <p:slideViewPr>
    <p:cSldViewPr snapToGrid="0">
      <p:cViewPr varScale="1">
        <p:scale>
          <a:sx n="151" d="100"/>
          <a:sy n="151" d="100"/>
        </p:scale>
        <p:origin x="228" y="138"/>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77" d="100"/>
          <a:sy n="77" d="100"/>
        </p:scale>
        <p:origin x="2264"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E1E63A2-433C-2447-B893-859ADBD60160}" type="slidenum">
              <a:rPr lang="en-US" smtClean="0"/>
              <a:t>‹#›</a:t>
            </a:fld>
            <a:endParaRPr lang="en-US"/>
          </a:p>
        </p:txBody>
      </p:sp>
      <p:sp>
        <p:nvSpPr>
          <p:cNvPr id="6" name="Date Placeholder 5"/>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DEA226-1950-9346-BBCC-45D214247BC3}" type="datetimeFigureOut">
              <a:rPr lang="en-US" smtClean="0"/>
              <a:t>6/23/2019</a:t>
            </a:fld>
            <a:endParaRPr lang="en-US"/>
          </a:p>
        </p:txBody>
      </p:sp>
    </p:spTree>
    <p:extLst>
      <p:ext uri="{BB962C8B-B14F-4D97-AF65-F5344CB8AC3E}">
        <p14:creationId xmlns:p14="http://schemas.microsoft.com/office/powerpoint/2010/main" val="1001722255"/>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4.png>
</file>

<file path=ppt/media/image15.png>
</file>

<file path=ppt/media/image16.svg>
</file>

<file path=ppt/media/image17.png>
</file>

<file path=ppt/media/image18.png>
</file>

<file path=ppt/media/image19.jpeg>
</file>

<file path=ppt/media/image20.png>
</file>

<file path=ppt/media/image21.png>
</file>

<file path=ppt/media/image22.png>
</file>

<file path=ppt/media/image24.png>
</file>

<file path=ppt/media/image25.jpeg>
</file>

<file path=ppt/media/image26.jpeg>
</file>

<file path=ppt/media/image27.png>
</file>

<file path=ppt/media/image28.jpeg>
</file>

<file path=ppt/media/image29.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6353FC-0869-45D3-95AF-CC29198471C2}" type="datetimeFigureOut">
              <a:rPr lang="en-US" smtClean="0"/>
              <a:t>6/23/2019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D65AC4-17B0-4E19-8496-B264E70A18D3}" type="slidenum">
              <a:rPr lang="en-US" smtClean="0"/>
              <a:t>‹#›</a:t>
            </a:fld>
            <a:endParaRPr lang="en-US"/>
          </a:p>
        </p:txBody>
      </p:sp>
    </p:spTree>
    <p:extLst>
      <p:ext uri="{BB962C8B-B14F-4D97-AF65-F5344CB8AC3E}">
        <p14:creationId xmlns:p14="http://schemas.microsoft.com/office/powerpoint/2010/main" val="379893469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5304C7C2-E2B6-4EEF-AE6C-58F90B285E5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 name="Notes Placeholder 2">
            <a:extLst>
              <a:ext uri="{FF2B5EF4-FFF2-40B4-BE49-F238E27FC236}">
                <a16:creationId xmlns:a16="http://schemas.microsoft.com/office/drawing/2014/main" id="{B12CB1BA-AC3E-45F4-B4D3-F0905F078336}"/>
              </a:ext>
            </a:extLst>
          </p:cNvPr>
          <p:cNvSpPr>
            <a:spLocks noGrp="1"/>
          </p:cNvSpPr>
          <p:nvPr>
            <p:ph type="body" idx="1"/>
          </p:nvPr>
        </p:nvSpPr>
        <p:spPr/>
        <p:txBody>
          <a:bodyPr/>
          <a:lstStyle/>
          <a:p>
            <a:pPr defTabSz="914460" eaLnBrk="1" fontAlgn="auto" hangingPunct="1">
              <a:spcBef>
                <a:spcPts val="0"/>
              </a:spcBef>
              <a:spcAft>
                <a:spcPts val="333"/>
              </a:spcAft>
              <a:defRPr/>
            </a:pPr>
            <a:r>
              <a:rPr lang="en-US" sz="800" b="0" kern="1200" dirty="0">
                <a:solidFill>
                  <a:schemeClr val="tx1"/>
                </a:solidFill>
                <a:effectLst/>
                <a:latin typeface="Segoe UI Light" pitchFamily="34" charset="0"/>
                <a:ea typeface="MS PGothic" panose="020B0600070205080204" pitchFamily="34" charset="-128"/>
                <a:cs typeface="MS PGothic" charset="0"/>
              </a:rPr>
              <a:t>For Windows Server 2008 and Windows Server 2008 R2, end-of-life mainstream support </a:t>
            </a:r>
            <a:r>
              <a:rPr lang="en-US" sz="800" kern="1200" dirty="0">
                <a:solidFill>
                  <a:schemeClr val="tx1"/>
                </a:solidFill>
                <a:effectLst/>
                <a:latin typeface="Segoe UI Light" pitchFamily="34" charset="0"/>
                <a:ea typeface="MS PGothic" panose="020B0600070205080204" pitchFamily="34" charset="-128"/>
                <a:cs typeface="MS PGothic" charset="0"/>
              </a:rPr>
              <a:t>ended January 14, 2015—and Microsoft ends Extended Support on January 14, 2020.</a:t>
            </a:r>
          </a:p>
          <a:p>
            <a:pPr defTabSz="914460" eaLnBrk="1" fontAlgn="auto" hangingPunct="1">
              <a:spcBef>
                <a:spcPts val="0"/>
              </a:spcBef>
              <a:spcAft>
                <a:spcPts val="333"/>
              </a:spcAft>
              <a:defRPr/>
            </a:pPr>
            <a:endParaRPr lang="en-US" sz="800" kern="1200" dirty="0">
              <a:solidFill>
                <a:schemeClr val="tx1"/>
              </a:solidFill>
              <a:effectLst/>
              <a:latin typeface="Segoe UI Light" pitchFamily="34" charset="0"/>
              <a:ea typeface="MS PGothic" panose="020B0600070205080204" pitchFamily="34" charset="-128"/>
              <a:cs typeface="MS PGothic" charset="0"/>
            </a:endParaRPr>
          </a:p>
          <a:p>
            <a:pPr defTabSz="914460" eaLnBrk="1" fontAlgn="auto" hangingPunct="1">
              <a:spcBef>
                <a:spcPts val="0"/>
              </a:spcBef>
              <a:spcAft>
                <a:spcPts val="333"/>
              </a:spcAft>
              <a:defRPr/>
            </a:pPr>
            <a:r>
              <a:rPr lang="en-US" sz="800" kern="1200" dirty="0">
                <a:solidFill>
                  <a:schemeClr val="tx1"/>
                </a:solidFill>
                <a:effectLst/>
                <a:latin typeface="Segoe UI Light" pitchFamily="34" charset="0"/>
                <a:ea typeface="MS PGothic" panose="020B0600070205080204" pitchFamily="34" charset="-128"/>
                <a:cs typeface="MS PGothic" charset="0"/>
              </a:rPr>
              <a:t>Likewise, Extended Support for SQL Server 2008 and 2008 R2 ends July 9, 2019. The database is often tied to one or more applications running on Windows Server, so it makes sense to look at both as you build your EOS plan.</a:t>
            </a:r>
          </a:p>
          <a:p>
            <a:pPr defTabSz="914460" eaLnBrk="1" fontAlgn="auto" hangingPunct="1">
              <a:spcBef>
                <a:spcPts val="0"/>
              </a:spcBef>
              <a:spcAft>
                <a:spcPts val="333"/>
              </a:spcAft>
              <a:defRPr/>
            </a:pPr>
            <a:endParaRPr lang="en-US" sz="800" kern="1200" dirty="0">
              <a:solidFill>
                <a:schemeClr val="tx1"/>
              </a:solidFill>
              <a:effectLst/>
              <a:latin typeface="Segoe UI Light" pitchFamily="34" charset="0"/>
              <a:ea typeface="MS PGothic" panose="020B0600070205080204" pitchFamily="34" charset="-128"/>
              <a:cs typeface="+mn-cs"/>
            </a:endParaRPr>
          </a:p>
          <a:p>
            <a:pPr defTabSz="914460" eaLnBrk="1" fontAlgn="auto" hangingPunct="1">
              <a:spcBef>
                <a:spcPts val="0"/>
              </a:spcBef>
              <a:spcAft>
                <a:spcPts val="333"/>
              </a:spcAft>
              <a:defRPr/>
            </a:pPr>
            <a:r>
              <a:rPr lang="en-US" sz="800" kern="1200" dirty="0">
                <a:solidFill>
                  <a:schemeClr val="tx1"/>
                </a:solidFill>
                <a:effectLst/>
                <a:latin typeface="Segoe UI Light" pitchFamily="34" charset="0"/>
                <a:ea typeface="MS PGothic" panose="020B0600070205080204" pitchFamily="34" charset="-128"/>
                <a:cs typeface="+mn-cs"/>
              </a:rPr>
              <a:t>Many organizations are running workloads on Windows Server 2008 and 2008 R2. </a:t>
            </a:r>
            <a:r>
              <a:rPr lang="en-US" sz="800" dirty="0"/>
              <a:t>You can continue to use Windows Server 2008 R2 safely in your environment’s architecture, at least until the extended support expiration date. </a:t>
            </a:r>
          </a:p>
          <a:p>
            <a:pPr defTabSz="914460" eaLnBrk="1" fontAlgn="auto" hangingPunct="1">
              <a:spcBef>
                <a:spcPts val="0"/>
              </a:spcBef>
              <a:spcAft>
                <a:spcPts val="333"/>
              </a:spcAft>
              <a:defRPr/>
            </a:pPr>
            <a:endParaRPr lang="en-US" sz="800" kern="1200" dirty="0">
              <a:solidFill>
                <a:schemeClr val="tx1"/>
              </a:solidFill>
              <a:effectLst/>
              <a:latin typeface="Segoe UI Light" pitchFamily="34" charset="0"/>
              <a:ea typeface="MS PGothic" panose="020B0600070205080204" pitchFamily="34" charset="-128"/>
              <a:cs typeface="+mn-cs"/>
            </a:endParaRPr>
          </a:p>
          <a:p>
            <a:pPr defTabSz="914460" eaLnBrk="1" fontAlgn="auto" hangingPunct="1">
              <a:spcBef>
                <a:spcPts val="0"/>
              </a:spcBef>
              <a:spcAft>
                <a:spcPts val="333"/>
              </a:spcAft>
              <a:defRPr/>
            </a:pPr>
            <a:r>
              <a:rPr lang="en-US" sz="800" kern="1200" dirty="0">
                <a:solidFill>
                  <a:schemeClr val="tx1"/>
                </a:solidFill>
                <a:effectLst/>
                <a:latin typeface="Segoe UI Light" pitchFamily="34" charset="0"/>
                <a:ea typeface="MS PGothic" panose="020B0600070205080204" pitchFamily="34" charset="-128"/>
                <a:cs typeface="+mn-cs"/>
              </a:rPr>
              <a:t>If you put off action, however, you miss out on new security and efficiency features that could easily justify a move – either to Azure or Windows Server 2016.  Take the time to assess your options and make decisions that are right for your organization. With the right strategies, you can make sure your organization is protected and your infrastructure secure.</a:t>
            </a:r>
          </a:p>
          <a:p>
            <a:pPr defTabSz="914460" eaLnBrk="1" fontAlgn="auto" hangingPunct="1">
              <a:spcBef>
                <a:spcPts val="0"/>
              </a:spcBef>
              <a:spcAft>
                <a:spcPts val="333"/>
              </a:spcAft>
              <a:defRPr/>
            </a:pPr>
            <a:endParaRPr lang="en-US" sz="800" kern="1200" dirty="0">
              <a:solidFill>
                <a:schemeClr val="tx1"/>
              </a:solidFill>
              <a:effectLst/>
              <a:latin typeface="Segoe UI Light" pitchFamily="34" charset="0"/>
              <a:ea typeface="MS PGothic" panose="020B0600070205080204" pitchFamily="34" charset="-128"/>
              <a:cs typeface="+mn-cs"/>
            </a:endParaRPr>
          </a:p>
          <a:p>
            <a:pPr defTabSz="914460" eaLnBrk="1" fontAlgn="auto" hangingPunct="1">
              <a:spcBef>
                <a:spcPts val="0"/>
              </a:spcBef>
              <a:spcAft>
                <a:spcPts val="333"/>
              </a:spcAft>
              <a:defRPr/>
            </a:pPr>
            <a:endParaRPr lang="en-US" sz="800" kern="1200" dirty="0">
              <a:solidFill>
                <a:schemeClr val="tx1"/>
              </a:solidFill>
              <a:effectLst/>
              <a:latin typeface="Segoe UI Light" pitchFamily="34" charset="0"/>
              <a:ea typeface="MS PGothic" panose="020B0600070205080204" pitchFamily="34" charset="-128"/>
              <a:cs typeface="+mn-cs"/>
            </a:endParaRPr>
          </a:p>
          <a:p>
            <a:pPr defTabSz="914460" eaLnBrk="1" fontAlgn="auto" hangingPunct="1">
              <a:spcBef>
                <a:spcPts val="0"/>
              </a:spcBef>
              <a:spcAft>
                <a:spcPts val="333"/>
              </a:spcAft>
              <a:defRPr/>
            </a:pPr>
            <a:endParaRPr lang="en-US" sz="882" dirty="0">
              <a:ea typeface="+mn-ea"/>
              <a:cs typeface="+mn-cs"/>
            </a:endParaRPr>
          </a:p>
        </p:txBody>
      </p:sp>
      <p:sp>
        <p:nvSpPr>
          <p:cNvPr id="33795" name="Header Placeholder 3">
            <a:extLst>
              <a:ext uri="{FF2B5EF4-FFF2-40B4-BE49-F238E27FC236}">
                <a16:creationId xmlns:a16="http://schemas.microsoft.com/office/drawing/2014/main" id="{451B5EFB-0C8C-4A06-8831-99ABF347652A}"/>
              </a:ext>
            </a:extLst>
          </p:cNvPr>
          <p:cNvSpPr>
            <a:spLocks noGrp="1"/>
          </p:cNvSpPr>
          <p:nvPr>
            <p:ph type="hdr" sz="quarter"/>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lvl1pPr>
              <a:defRPr sz="1700">
                <a:solidFill>
                  <a:schemeClr val="tx1"/>
                </a:solidFill>
                <a:latin typeface="Segoe UI" panose="020B0502040204020203" pitchFamily="34" charset="0"/>
                <a:ea typeface="MS PGothic" panose="020B0600070205080204" pitchFamily="34" charset="-128"/>
              </a:defRPr>
            </a:lvl1pPr>
            <a:lvl2pPr marL="742950" indent="-285750">
              <a:defRPr sz="1700">
                <a:solidFill>
                  <a:schemeClr val="tx1"/>
                </a:solidFill>
                <a:latin typeface="Segoe UI" panose="020B0502040204020203" pitchFamily="34" charset="0"/>
                <a:ea typeface="MS PGothic" panose="020B0600070205080204" pitchFamily="34" charset="-128"/>
              </a:defRPr>
            </a:lvl2pPr>
            <a:lvl3pPr marL="1143000" indent="-228600">
              <a:defRPr sz="1700">
                <a:solidFill>
                  <a:schemeClr val="tx1"/>
                </a:solidFill>
                <a:latin typeface="Segoe UI" panose="020B0502040204020203" pitchFamily="34" charset="0"/>
                <a:ea typeface="MS PGothic" panose="020B0600070205080204" pitchFamily="34" charset="-128"/>
              </a:defRPr>
            </a:lvl3pPr>
            <a:lvl4pPr marL="1600200" indent="-228600">
              <a:defRPr sz="1700">
                <a:solidFill>
                  <a:schemeClr val="tx1"/>
                </a:solidFill>
                <a:latin typeface="Segoe UI" panose="020B0502040204020203" pitchFamily="34" charset="0"/>
                <a:ea typeface="MS PGothic" panose="020B0600070205080204" pitchFamily="34" charset="-128"/>
              </a:defRPr>
            </a:lvl4pPr>
            <a:lvl5pPr marL="2057400" indent="-228600">
              <a:defRPr sz="1700">
                <a:solidFill>
                  <a:schemeClr val="tx1"/>
                </a:solidFill>
                <a:latin typeface="Segoe UI" panose="020B0502040204020203" pitchFamily="34" charset="0"/>
                <a:ea typeface="MS PGothic" panose="020B0600070205080204" pitchFamily="34" charset="-128"/>
              </a:defRPr>
            </a:lvl5pPr>
            <a:lvl6pPr marL="25146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6pPr>
            <a:lvl7pPr marL="29718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7pPr>
            <a:lvl8pPr marL="34290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8pPr>
            <a:lvl9pPr marL="38862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rPr>
              <a:t>Microsoft Build 2016</a:t>
            </a:r>
          </a:p>
        </p:txBody>
      </p:sp>
      <p:sp>
        <p:nvSpPr>
          <p:cNvPr id="5" name="Footer Placeholder 4">
            <a:extLst>
              <a:ext uri="{FF2B5EF4-FFF2-40B4-BE49-F238E27FC236}">
                <a16:creationId xmlns:a16="http://schemas.microsoft.com/office/drawing/2014/main" id="{15F8EF56-FFEB-4258-A884-223BB841AE11}"/>
              </a:ext>
            </a:extLst>
          </p:cNvPr>
          <p:cNvSpPr>
            <a:spLocks noGrp="1"/>
          </p:cNvSpPr>
          <p:nvPr>
            <p:ph type="ftr" sz="quarter" idx="4"/>
          </p:nvPr>
        </p:nvSpPr>
        <p:spPr>
          <a:xfrm>
            <a:off x="0" y="8831580"/>
            <a:ext cx="6052312" cy="361897"/>
          </a:xfrm>
        </p:spPr>
        <p:txBody>
          <a:bodyPr rtlCol="0"/>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anose="020B0502040204020203" pitchFamily="34" charset="0"/>
                <a:ea typeface="Segoe UI" pitchFamily="34" charset="0"/>
                <a:cs typeface="Segoe UI" panose="020B0502040204020203" pitchFamily="34" charset="0"/>
              </a:rPr>
              <a:t>© 2016 Microsoft Corporation. All rights reserved. MICROSOFT MAKES NO WARRANTIES, EXPRESS, IMPLIED OR STATUTORY, AS TO THE INFORMATION IN THIS PRESENTATION.</a:t>
            </a:r>
          </a:p>
        </p:txBody>
      </p:sp>
      <p:sp>
        <p:nvSpPr>
          <p:cNvPr id="33797" name="Date Placeholder 5">
            <a:extLst>
              <a:ext uri="{FF2B5EF4-FFF2-40B4-BE49-F238E27FC236}">
                <a16:creationId xmlns:a16="http://schemas.microsoft.com/office/drawing/2014/main" id="{5EF0393D-EC39-479D-8664-9305D268B3C0}"/>
              </a:ext>
            </a:extLst>
          </p:cNvPr>
          <p:cNvSpPr>
            <a:spLocks noGrp="1"/>
          </p:cNvSpPr>
          <p:nvPr>
            <p:ph type="dt" sz="quarter"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1700">
                <a:solidFill>
                  <a:schemeClr val="tx1"/>
                </a:solidFill>
                <a:latin typeface="Segoe UI" panose="020B0502040204020203" pitchFamily="34" charset="0"/>
                <a:ea typeface="MS PGothic" panose="020B0600070205080204" pitchFamily="34" charset="-128"/>
              </a:defRPr>
            </a:lvl1pPr>
            <a:lvl2pPr marL="742950" indent="-285750">
              <a:defRPr sz="1700">
                <a:solidFill>
                  <a:schemeClr val="tx1"/>
                </a:solidFill>
                <a:latin typeface="Segoe UI" panose="020B0502040204020203" pitchFamily="34" charset="0"/>
                <a:ea typeface="MS PGothic" panose="020B0600070205080204" pitchFamily="34" charset="-128"/>
              </a:defRPr>
            </a:lvl2pPr>
            <a:lvl3pPr marL="1143000" indent="-228600">
              <a:defRPr sz="1700">
                <a:solidFill>
                  <a:schemeClr val="tx1"/>
                </a:solidFill>
                <a:latin typeface="Segoe UI" panose="020B0502040204020203" pitchFamily="34" charset="0"/>
                <a:ea typeface="MS PGothic" panose="020B0600070205080204" pitchFamily="34" charset="-128"/>
              </a:defRPr>
            </a:lvl3pPr>
            <a:lvl4pPr marL="1600200" indent="-228600">
              <a:defRPr sz="1700">
                <a:solidFill>
                  <a:schemeClr val="tx1"/>
                </a:solidFill>
                <a:latin typeface="Segoe UI" panose="020B0502040204020203" pitchFamily="34" charset="0"/>
                <a:ea typeface="MS PGothic" panose="020B0600070205080204" pitchFamily="34" charset="-128"/>
              </a:defRPr>
            </a:lvl4pPr>
            <a:lvl5pPr marL="2057400" indent="-228600">
              <a:defRPr sz="1700">
                <a:solidFill>
                  <a:schemeClr val="tx1"/>
                </a:solidFill>
                <a:latin typeface="Segoe UI" panose="020B0502040204020203" pitchFamily="34" charset="0"/>
                <a:ea typeface="MS PGothic" panose="020B0600070205080204" pitchFamily="34" charset="-128"/>
              </a:defRPr>
            </a:lvl5pPr>
            <a:lvl6pPr marL="25146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6pPr>
            <a:lvl7pPr marL="29718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7pPr>
            <a:lvl8pPr marL="34290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8pPr>
            <a:lvl9pPr marL="38862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34E819A-EED3-44CB-85D8-4386456FF616}" type="datetime8">
              <a:rPr kumimoji="0" lang="en-US" altLang="en-US" sz="1200" b="0" i="0" u="none" strike="noStrike" kern="1200" cap="none" spc="0" normalizeH="0" baseline="0" noProof="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6/23/2019 9:21 PM</a:t>
            </a:fld>
            <a:endParaRPr kumimoji="0" lang="en-US" alt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33798" name="Slide Number Placeholder 6">
            <a:extLst>
              <a:ext uri="{FF2B5EF4-FFF2-40B4-BE49-F238E27FC236}">
                <a16:creationId xmlns:a16="http://schemas.microsoft.com/office/drawing/2014/main" id="{1191ED11-26E6-469D-BFED-2CDB065C8CC5}"/>
              </a:ext>
            </a:extLst>
          </p:cNvPr>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1700">
                <a:solidFill>
                  <a:schemeClr val="tx1"/>
                </a:solidFill>
                <a:latin typeface="Segoe UI" panose="020B0502040204020203" pitchFamily="34" charset="0"/>
                <a:ea typeface="MS PGothic" panose="020B0600070205080204" pitchFamily="34" charset="-128"/>
              </a:defRPr>
            </a:lvl1pPr>
            <a:lvl2pPr marL="742950" indent="-285750">
              <a:defRPr sz="1700">
                <a:solidFill>
                  <a:schemeClr val="tx1"/>
                </a:solidFill>
                <a:latin typeface="Segoe UI" panose="020B0502040204020203" pitchFamily="34" charset="0"/>
                <a:ea typeface="MS PGothic" panose="020B0600070205080204" pitchFamily="34" charset="-128"/>
              </a:defRPr>
            </a:lvl2pPr>
            <a:lvl3pPr marL="1143000" indent="-228600">
              <a:defRPr sz="1700">
                <a:solidFill>
                  <a:schemeClr val="tx1"/>
                </a:solidFill>
                <a:latin typeface="Segoe UI" panose="020B0502040204020203" pitchFamily="34" charset="0"/>
                <a:ea typeface="MS PGothic" panose="020B0600070205080204" pitchFamily="34" charset="-128"/>
              </a:defRPr>
            </a:lvl3pPr>
            <a:lvl4pPr marL="1600200" indent="-228600">
              <a:defRPr sz="1700">
                <a:solidFill>
                  <a:schemeClr val="tx1"/>
                </a:solidFill>
                <a:latin typeface="Segoe UI" panose="020B0502040204020203" pitchFamily="34" charset="0"/>
                <a:ea typeface="MS PGothic" panose="020B0600070205080204" pitchFamily="34" charset="-128"/>
              </a:defRPr>
            </a:lvl4pPr>
            <a:lvl5pPr marL="2057400" indent="-228600">
              <a:defRPr sz="1700">
                <a:solidFill>
                  <a:schemeClr val="tx1"/>
                </a:solidFill>
                <a:latin typeface="Segoe UI" panose="020B0502040204020203" pitchFamily="34" charset="0"/>
                <a:ea typeface="MS PGothic" panose="020B0600070205080204" pitchFamily="34" charset="-128"/>
              </a:defRPr>
            </a:lvl5pPr>
            <a:lvl6pPr marL="25146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6pPr>
            <a:lvl7pPr marL="29718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7pPr>
            <a:lvl8pPr marL="34290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8pPr>
            <a:lvl9pPr marL="3886200" indent="-228600" eaLnBrk="0" fontAlgn="base" hangingPunct="0">
              <a:spcBef>
                <a:spcPct val="0"/>
              </a:spcBef>
              <a:spcAft>
                <a:spcPct val="0"/>
              </a:spcAft>
              <a:defRPr sz="1700">
                <a:solidFill>
                  <a:schemeClr val="tx1"/>
                </a:solidFill>
                <a:latin typeface="Segoe UI" panose="020B0502040204020203"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2F8CFFA-587F-40A2-B749-84F566BE5D70}" type="slidenum">
              <a:rPr kumimoji="0" lang="en-US" altLang="en-US" sz="1200" b="0" i="0" u="none" strike="noStrike" kern="1200" cap="none" spc="0" normalizeH="0" baseline="0" noProof="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US" alt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775560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ighlight>
                  <a:srgbClr val="FFFF00"/>
                </a:highlight>
              </a:rPr>
              <a:t>For customers who experience </a:t>
            </a:r>
            <a:r>
              <a:rPr lang="en-US" dirty="0" err="1">
                <a:highlight>
                  <a:srgbClr val="FFFF00"/>
                </a:highlight>
              </a:rPr>
              <a:t>EoS</a:t>
            </a:r>
            <a:r>
              <a:rPr lang="en-US" dirty="0">
                <a:highlight>
                  <a:srgbClr val="FFFF00"/>
                </a:highlight>
              </a:rPr>
              <a:t> for SQL 2008/R2, they will have 3 options to upgrade to the latest version of our software </a:t>
            </a:r>
            <a:r>
              <a:rPr lang="en-US" dirty="0"/>
              <a:t>to help reduce security risks and continue to get regular security updates. These are: </a:t>
            </a:r>
          </a:p>
          <a:p>
            <a:endParaRPr lang="en-US" dirty="0"/>
          </a:p>
          <a:p>
            <a:pPr marL="228600" indent="-228600">
              <a:buAutoNum type="arabicPeriod"/>
            </a:pPr>
            <a:r>
              <a:rPr lang="en-US" dirty="0"/>
              <a:t>Migrate to Azure SQL database managed instance (SQL Database MI) – PaaS option </a:t>
            </a:r>
          </a:p>
          <a:p>
            <a:pPr marL="228600" indent="-228600">
              <a:buAutoNum type="arabicPeriod"/>
            </a:pPr>
            <a:r>
              <a:rPr lang="en-US" dirty="0"/>
              <a:t>Migrate to Azure SQL VM – IaaS option </a:t>
            </a:r>
          </a:p>
          <a:p>
            <a:pPr marL="228600" indent="-228600">
              <a:buAutoNum type="arabicPeriod"/>
            </a:pPr>
            <a:r>
              <a:rPr lang="en-US" dirty="0"/>
              <a:t>Stay on-premise and upgrade </a:t>
            </a:r>
          </a:p>
          <a:p>
            <a:endParaRPr lang="en-US" b="1" dirty="0"/>
          </a:p>
          <a:p>
            <a:r>
              <a:rPr lang="en-US" b="1" dirty="0"/>
              <a:t> End of Support offers for SQL Server and Windows Server 2008 and 2008 R2:</a:t>
            </a:r>
          </a:p>
          <a:p>
            <a:endParaRPr lang="en-US" dirty="0"/>
          </a:p>
          <a:p>
            <a:r>
              <a:rPr lang="en-US" b="1" dirty="0"/>
              <a:t>Extended Security Updates in Azure: </a:t>
            </a:r>
            <a:r>
              <a:rPr lang="en-US" dirty="0"/>
              <a:t>Extended Security Updates for Windows Server and SQL Server 2008 and 2008 R2 will be offered on Azure IaaS at no additional charge above the standard pricing for Azure Virtual </a:t>
            </a:r>
            <a:r>
              <a:rPr lang="en-US" dirty="0" err="1"/>
              <a:t>Machines.For</a:t>
            </a:r>
            <a:r>
              <a:rPr lang="en-US" dirty="0"/>
              <a:t> customers that migrate workloads to Azure Virtual Machines, we will offer Security Updates and Bulletins rated “Critical” and “Important” for Windows Server 2008 and 2008 R2, and those rated “Critical” for SQL Server 2008 and 2008 R2. </a:t>
            </a:r>
          </a:p>
          <a:p>
            <a:r>
              <a:rPr lang="en-US" dirty="0"/>
              <a:t>For SQL Server, we recommend customers consider migration to Azure SQL Database Managed Instance. </a:t>
            </a:r>
          </a:p>
          <a:p>
            <a:endParaRPr lang="en-US" dirty="0"/>
          </a:p>
          <a:p>
            <a:r>
              <a:rPr lang="en-US" dirty="0"/>
              <a:t>Azure SQL Database Managed Instance (preview) is a new service in Azure providing near 100% compatibility with SQL Server on-premises. Managed Instance provides built-in HA/DR capabilities plus intelligent performance features and the ability to scale on the fly. </a:t>
            </a:r>
            <a:r>
              <a:rPr lang="en-US" b="1" dirty="0"/>
              <a:t>Managed Instance also provides a version-less experience that takes away the need for manual security patching and upgrades. </a:t>
            </a:r>
          </a:p>
          <a:p>
            <a:endParaRPr lang="en-US" dirty="0">
              <a:highlight>
                <a:srgbClr val="FFFF00"/>
              </a:highlight>
            </a:endParaRPr>
          </a:p>
          <a:p>
            <a:r>
              <a:rPr lang="en-US" b="1" dirty="0"/>
              <a:t>Extended Security Updates for on-premises environments: </a:t>
            </a:r>
            <a:r>
              <a:rPr lang="en-US" dirty="0"/>
              <a:t>Extended Security Updates will also be available for workloads running on-premises or in a hosting environment. Customers running Windows Server or SQL Server under licenses with active Software Assurance or Subscription licenses under an Enterprise Agreement enrollment are eligible to purchase Extended Security Updates annually for three years after End of Support (for 75% of the license cost). Customers can purchase Extended Security Updates for only the servers they need to cover. This offer replaces Premium Assurance. </a:t>
            </a:r>
            <a:endParaRPr lang="en-US" dirty="0">
              <a:highlight>
                <a:srgbClr val="FFFF00"/>
              </a:highlight>
            </a:endParaRPr>
          </a:p>
          <a:p>
            <a:endParaRPr lang="en-US" dirty="0">
              <a:highlight>
                <a:srgbClr val="FFFF00"/>
              </a:highlight>
            </a:endParaRPr>
          </a:p>
          <a:p>
            <a:r>
              <a:rPr lang="en-US" b="1" dirty="0"/>
              <a:t>FAQ: What is Azure SQL Database Managed Instance? </a:t>
            </a:r>
          </a:p>
          <a:p>
            <a:endParaRPr lang="en-US" dirty="0"/>
          </a:p>
          <a:p>
            <a:r>
              <a:rPr lang="en-US" dirty="0"/>
              <a:t>A: Azure SQL Database Managed Instance combines the rich SQL Server surface area with the operational and financial benefits of an intelligent, fully-managed service.  Managed Instance is an instance-scoped deployment option in SQL Database that provides the broadest SQL Server engine compatibility, so customers can migrate their SQL Server databases without rearchitecting their apps.  Managed Instance uses the new </a:t>
            </a:r>
            <a:r>
              <a:rPr lang="en-US" dirty="0" err="1"/>
              <a:t>vCore</a:t>
            </a:r>
            <a:r>
              <a:rPr lang="en-US" dirty="0"/>
              <a:t>-based performance tiers, General Purpose and Business Critical, providing the flexibility to choose compute resources, storage performance and high availability and making it easier to translate on-premises requirements to the cloud.  Customers can also maximize their on-premises license investments for savings of up to 55% on Managed Instance with Azure Hybrid Benefit for SQL Server. </a:t>
            </a:r>
          </a:p>
          <a:p>
            <a:endParaRPr lang="en-US" dirty="0"/>
          </a:p>
          <a:p>
            <a:r>
              <a:rPr lang="en-US" dirty="0"/>
              <a:t>SQL Database Managed Instance General Purpose is currently in preview and will be generally available in early Q4 CY18.  The Business Critical performance tier is available for preview in July 2018.  Designed for mission-critical business apps with high I/O requirements, Business Critical provides faster storage performance and supports high availability with the highest level of storage and compute redundancy.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0B5E76-AD58-4FA8-A9A6-753C40CA059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3190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Complete inventory</a:t>
            </a:r>
            <a:r>
              <a:rPr lang="en-US" baseline="0" dirty="0"/>
              <a:t> of features since 2008 R2 by pillar for customers upgrading from SQL Server 2008 R2.</a:t>
            </a: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System Center Marketing</a:t>
            </a:r>
          </a:p>
        </p:txBody>
      </p:sp>
      <p:sp>
        <p:nvSpPr>
          <p:cNvPr id="5" name="Footer Placeholder 4"/>
          <p:cNvSpPr>
            <a:spLocks noGrp="1"/>
          </p:cNvSpPr>
          <p:nvPr>
            <p:ph type="ftr" sz="quarter" idx="11"/>
          </p:nvPr>
        </p:nvSpPr>
        <p:spPr/>
        <p:txBody>
          <a:bodyPr/>
          <a:lstStyle/>
          <a:p>
            <a:pPr marL="0" marR="0" lvl="0" indent="0" defTabSz="949053"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defTabSz="949053"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79C244B-9810-46DF-B81E-A6CAC455C285}" type="datetime1">
              <a:rPr kumimoji="0" lang="en-US" sz="1800" b="0" i="0" u="none" strike="noStrike" kern="0" cap="none" spc="0" normalizeH="0" baseline="0" noProof="0" smtClean="0">
                <a:ln>
                  <a:noFill/>
                </a:ln>
                <a:solidFill>
                  <a:prstClr val="black"/>
                </a:solidFill>
                <a:effectLst/>
                <a:uLnTx/>
                <a:uFillTx/>
                <a:latin typeface="Calibri" panose="020F0502020204030204"/>
              </a:rPr>
              <a:pPr marL="0" marR="0" lvl="0" indent="0" defTabSz="914400" eaLnBrk="1" fontAlgn="auto" latinLnBrk="0" hangingPunct="1">
                <a:lnSpc>
                  <a:spcPct val="100000"/>
                </a:lnSpc>
                <a:spcBef>
                  <a:spcPts val="0"/>
                </a:spcBef>
                <a:spcAft>
                  <a:spcPts val="0"/>
                </a:spcAft>
                <a:buClrTx/>
                <a:buSzTx/>
                <a:buFontTx/>
                <a:buNone/>
                <a:tabLst/>
                <a:defRPr/>
              </a:pPr>
              <a:t>6/23/2019</a:t>
            </a:fld>
            <a:endParaRPr kumimoji="0" lang="en-US" sz="1800" b="0" i="0" u="none" strike="noStrike" kern="0" cap="none" spc="0" normalizeH="0" baseline="0" noProof="0" dirty="0">
              <a:ln>
                <a:noFill/>
              </a:ln>
              <a:solidFill>
                <a:prstClr val="black"/>
              </a:solidFill>
              <a:effectLst/>
              <a:uLnTx/>
              <a:uFillTx/>
              <a:latin typeface="Calibri" panose="020F0502020204030204"/>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prstClr val="black"/>
              </a:solidFill>
              <a:effectLst/>
              <a:uLnTx/>
              <a:uFillTx/>
              <a:latin typeface="Calibri" panose="020F0502020204030204"/>
            </a:endParaRPr>
          </a:p>
        </p:txBody>
      </p:sp>
    </p:spTree>
    <p:extLst>
      <p:ext uri="{BB962C8B-B14F-4D97-AF65-F5344CB8AC3E}">
        <p14:creationId xmlns:p14="http://schemas.microsoft.com/office/powerpoint/2010/main" val="1556828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emf"/><Relationship Id="rId1" Type="http://schemas.openxmlformats.org/officeDocument/2006/relationships/slideMaster" Target="../slideMasters/slideMaster3.xml"/><Relationship Id="rId4" Type="http://schemas.openxmlformats.org/officeDocument/2006/relationships/image" Target="../media/image16.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0" name="Text Placeholder 30">
            <a:extLst>
              <a:ext uri="{FF2B5EF4-FFF2-40B4-BE49-F238E27FC236}">
                <a16:creationId xmlns:a16="http://schemas.microsoft.com/office/drawing/2014/main" id="{A54071DA-E3FA-6342-B848-2C11DB0C8002}"/>
              </a:ext>
            </a:extLst>
          </p:cNvPr>
          <p:cNvSpPr>
            <a:spLocks noGrp="1"/>
          </p:cNvSpPr>
          <p:nvPr>
            <p:ph type="body" sz="quarter" idx="12" hasCustomPrompt="1"/>
          </p:nvPr>
        </p:nvSpPr>
        <p:spPr>
          <a:xfrm>
            <a:off x="316283" y="3029867"/>
            <a:ext cx="8463385"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800"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sp>
        <p:nvSpPr>
          <p:cNvPr id="22" name="Title 1">
            <a:extLst>
              <a:ext uri="{FF2B5EF4-FFF2-40B4-BE49-F238E27FC236}">
                <a16:creationId xmlns:a16="http://schemas.microsoft.com/office/drawing/2014/main" id="{4EB5AFEE-B8B1-A84E-BA69-451E8ACEF3D9}"/>
              </a:ext>
            </a:extLst>
          </p:cNvPr>
          <p:cNvSpPr>
            <a:spLocks noGrp="1"/>
          </p:cNvSpPr>
          <p:nvPr>
            <p:ph type="title" hasCustomPrompt="1"/>
          </p:nvPr>
        </p:nvSpPr>
        <p:spPr>
          <a:xfrm>
            <a:off x="316283" y="2305900"/>
            <a:ext cx="8463385" cy="614029"/>
          </a:xfrm>
          <a:prstGeom prst="rect">
            <a:avLst/>
          </a:prstGeom>
        </p:spPr>
        <p:txBody>
          <a:bodyPr/>
          <a:lstStyle>
            <a:lvl1pPr>
              <a:defRPr sz="4800" b="0" i="0">
                <a:latin typeface="Segoe UI" panose="020B0502040204020203" pitchFamily="34" charset="0"/>
                <a:cs typeface="Segoe UI" panose="020B0502040204020203" pitchFamily="34" charset="0"/>
              </a:defRPr>
            </a:lvl1pPr>
          </a:lstStyle>
          <a:p>
            <a:r>
              <a:rPr lang="en-US" dirty="0"/>
              <a:t>Slide Title Here</a:t>
            </a:r>
          </a:p>
        </p:txBody>
      </p:sp>
      <p:sp>
        <p:nvSpPr>
          <p:cNvPr id="7" name="Text Placeholder 30">
            <a:extLst>
              <a:ext uri="{FF2B5EF4-FFF2-40B4-BE49-F238E27FC236}">
                <a16:creationId xmlns:a16="http://schemas.microsoft.com/office/drawing/2014/main" id="{4577CA92-B9B7-8D41-98E7-AF31CD2E5628}"/>
              </a:ext>
            </a:extLst>
          </p:cNvPr>
          <p:cNvSpPr>
            <a:spLocks noGrp="1"/>
          </p:cNvSpPr>
          <p:nvPr>
            <p:ph type="body" sz="quarter" idx="22" hasCustomPrompt="1"/>
          </p:nvPr>
        </p:nvSpPr>
        <p:spPr>
          <a:xfrm>
            <a:off x="316283" y="4265737"/>
            <a:ext cx="8463385"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000"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pic>
        <p:nvPicPr>
          <p:cNvPr id="8" name="Picture 7">
            <a:extLst>
              <a:ext uri="{FF2B5EF4-FFF2-40B4-BE49-F238E27FC236}">
                <a16:creationId xmlns:a16="http://schemas.microsoft.com/office/drawing/2014/main" id="{A0EB01F2-AFA3-214C-AF6F-445393506D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0813" y="-201112"/>
            <a:ext cx="1923520" cy="192352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plit, Light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B2559D-4F5E-164D-8452-6A4BD6DD1C18}"/>
              </a:ext>
            </a:extLst>
          </p:cNvPr>
          <p:cNvSpPr/>
          <p:nvPr userDrawn="1"/>
        </p:nvSpPr>
        <p:spPr>
          <a:xfrm>
            <a:off x="5216893" y="0"/>
            <a:ext cx="3927107" cy="51435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20000"/>
                  <a:lumOff val="80000"/>
                </a:schemeClr>
              </a:solidFill>
            </a:endParaRPr>
          </a:p>
        </p:txBody>
      </p:sp>
      <p:sp>
        <p:nvSpPr>
          <p:cNvPr id="9" name="Title 1">
            <a:extLst>
              <a:ext uri="{FF2B5EF4-FFF2-40B4-BE49-F238E27FC236}">
                <a16:creationId xmlns:a16="http://schemas.microsoft.com/office/drawing/2014/main" id="{1C7F4478-E9ED-9D46-B4AB-5194BFE6A466}"/>
              </a:ext>
            </a:extLst>
          </p:cNvPr>
          <p:cNvSpPr>
            <a:spLocks noGrp="1"/>
          </p:cNvSpPr>
          <p:nvPr>
            <p:ph type="title" hasCustomPrompt="1"/>
          </p:nvPr>
        </p:nvSpPr>
        <p:spPr>
          <a:xfrm>
            <a:off x="312745" y="437936"/>
            <a:ext cx="4730743"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10" name="Text Placeholder 30">
            <a:extLst>
              <a:ext uri="{FF2B5EF4-FFF2-40B4-BE49-F238E27FC236}">
                <a16:creationId xmlns:a16="http://schemas.microsoft.com/office/drawing/2014/main" id="{0EA65F79-9429-9B43-95B8-72B2C389608E}"/>
              </a:ext>
            </a:extLst>
          </p:cNvPr>
          <p:cNvSpPr>
            <a:spLocks noGrp="1"/>
          </p:cNvSpPr>
          <p:nvPr>
            <p:ph type="body" sz="quarter" idx="10" hasCustomPrompt="1"/>
          </p:nvPr>
        </p:nvSpPr>
        <p:spPr>
          <a:xfrm>
            <a:off x="312745" y="2088170"/>
            <a:ext cx="394986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1" name="Text Placeholder 6">
            <a:extLst>
              <a:ext uri="{FF2B5EF4-FFF2-40B4-BE49-F238E27FC236}">
                <a16:creationId xmlns:a16="http://schemas.microsoft.com/office/drawing/2014/main" id="{FECBCFB8-9B91-D043-9935-03F6EFC9C506}"/>
              </a:ext>
            </a:extLst>
          </p:cNvPr>
          <p:cNvSpPr>
            <a:spLocks noGrp="1"/>
          </p:cNvSpPr>
          <p:nvPr>
            <p:ph type="body" sz="quarter" idx="26" hasCustomPrompt="1"/>
          </p:nvPr>
        </p:nvSpPr>
        <p:spPr>
          <a:xfrm>
            <a:off x="312745" y="2577107"/>
            <a:ext cx="3949862" cy="2180652"/>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1485867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ata Point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8333273" y="4757852"/>
            <a:ext cx="581027" cy="236329"/>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312744" y="437936"/>
            <a:ext cx="8425727"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2770348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PASS Closing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E2C0DD-86A8-DB40-B0B9-9947C084FCB3}"/>
              </a:ext>
            </a:extLst>
          </p:cNvPr>
          <p:cNvPicPr>
            <a:picLocks noChangeAspect="1"/>
          </p:cNvPicPr>
          <p:nvPr userDrawn="1"/>
        </p:nvPicPr>
        <p:blipFill rotWithShape="1">
          <a:blip r:embed="rId2" cstate="print">
            <a:alphaModFix amt="38000"/>
            <a:extLst>
              <a:ext uri="{28A0092B-C50C-407E-A947-70E740481C1C}">
                <a14:useLocalDpi xmlns:a14="http://schemas.microsoft.com/office/drawing/2010/main"/>
              </a:ext>
            </a:extLst>
          </a:blip>
          <a:srcRect t="15498"/>
          <a:stretch/>
        </p:blipFill>
        <p:spPr>
          <a:xfrm>
            <a:off x="6918" y="0"/>
            <a:ext cx="9130164" cy="5143501"/>
          </a:xfrm>
          <a:prstGeom prst="rect">
            <a:avLst/>
          </a:prstGeom>
          <a:effectLst/>
        </p:spPr>
      </p:pic>
      <p:pic>
        <p:nvPicPr>
          <p:cNvPr id="8" name="Picture 7">
            <a:extLst>
              <a:ext uri="{FF2B5EF4-FFF2-40B4-BE49-F238E27FC236}">
                <a16:creationId xmlns:a16="http://schemas.microsoft.com/office/drawing/2014/main" id="{BE760746-3B60-5940-8797-B4B0456020FF}"/>
              </a:ext>
            </a:extLst>
          </p:cNvPr>
          <p:cNvPicPr>
            <a:picLocks noChangeAspect="1"/>
          </p:cNvPicPr>
          <p:nvPr userDrawn="1"/>
        </p:nvPicPr>
        <p:blipFill rotWithShape="1">
          <a:blip r:embed="rId3">
            <a:extLst>
              <a:ext uri="{28A0092B-C50C-407E-A947-70E740481C1C}">
                <a14:useLocalDpi xmlns:a14="http://schemas.microsoft.com/office/drawing/2010/main"/>
              </a:ext>
            </a:extLst>
          </a:blip>
          <a:srcRect t="30360" b="32521"/>
          <a:stretch/>
        </p:blipFill>
        <p:spPr>
          <a:xfrm>
            <a:off x="2747074" y="1894362"/>
            <a:ext cx="3649851" cy="1354776"/>
          </a:xfrm>
          <a:prstGeom prst="rect">
            <a:avLst/>
          </a:prstGeom>
        </p:spPr>
      </p:pic>
    </p:spTree>
    <p:extLst>
      <p:ext uri="{BB962C8B-B14F-4D97-AF65-F5344CB8AC3E}">
        <p14:creationId xmlns:p14="http://schemas.microsoft.com/office/powerpoint/2010/main" val="6938240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8333273" y="4757852"/>
            <a:ext cx="581027" cy="236329"/>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312744" y="437936"/>
            <a:ext cx="8431205"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Tree>
    <p:extLst>
      <p:ext uri="{BB962C8B-B14F-4D97-AF65-F5344CB8AC3E}">
        <p14:creationId xmlns:p14="http://schemas.microsoft.com/office/powerpoint/2010/main" val="25861249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45586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6" name="Subtitle 2"/>
          <p:cNvSpPr>
            <a:spLocks noGrp="1"/>
          </p:cNvSpPr>
          <p:nvPr>
            <p:ph type="subTitle" idx="1" hasCustomPrompt="1"/>
          </p:nvPr>
        </p:nvSpPr>
        <p:spPr>
          <a:xfrm>
            <a:off x="501198" y="3472342"/>
            <a:ext cx="4520966" cy="453733"/>
          </a:xfrm>
          <a:prstGeom prst="rect">
            <a:avLst/>
          </a:prstGeom>
        </p:spPr>
        <p:txBody>
          <a:bodyPr vert="horz" lIns="91440" tIns="45720" rIns="91440" bIns="45720" rtlCol="0" anchor="t">
            <a:noAutofit/>
          </a:bodyPr>
          <a:lstStyle>
            <a:lvl1pPr marL="0" indent="0" algn="l">
              <a:buNone/>
              <a:defRPr lang="en-US" dirty="0">
                <a:solidFill>
                  <a:schemeClr val="accent3"/>
                </a:solidFill>
                <a:latin typeface="+mn-lt"/>
                <a:cs typeface="Segoe UI Light"/>
              </a:defRPr>
            </a:lvl1pPr>
          </a:lstStyle>
          <a:p>
            <a:pPr lvl="0"/>
            <a:r>
              <a:rPr lang="en-CA" dirty="0"/>
              <a:t>Subtitle</a:t>
            </a:r>
            <a:endParaRPr lang="en-US" dirty="0"/>
          </a:p>
        </p:txBody>
      </p:sp>
      <p:sp>
        <p:nvSpPr>
          <p:cNvPr id="8" name="Text Placeholder 6"/>
          <p:cNvSpPr>
            <a:spLocks noGrp="1"/>
          </p:cNvSpPr>
          <p:nvPr>
            <p:ph type="body" sz="quarter" idx="10" hasCustomPrompt="1"/>
          </p:nvPr>
        </p:nvSpPr>
        <p:spPr>
          <a:xfrm>
            <a:off x="501081" y="4197927"/>
            <a:ext cx="4521200" cy="430213"/>
          </a:xfrm>
        </p:spPr>
        <p:txBody>
          <a:bodyPr/>
          <a:lstStyle>
            <a:lvl1pPr marL="0" indent="0" algn="l" defTabSz="457200" rtl="0" eaLnBrk="1" latinLnBrk="0" hangingPunct="1">
              <a:lnSpc>
                <a:spcPct val="100000"/>
              </a:lnSpc>
              <a:spcBef>
                <a:spcPts val="0"/>
              </a:spcBef>
              <a:spcAft>
                <a:spcPts val="0"/>
              </a:spcAft>
              <a:buFont typeface="Arial"/>
              <a:buNone/>
              <a:defRPr lang="en-US" sz="1400" b="0" kern="1200" baseline="0" dirty="0" smtClean="0">
                <a:solidFill>
                  <a:schemeClr val="bg2">
                    <a:lumMod val="50000"/>
                  </a:schemeClr>
                </a:solidFill>
                <a:latin typeface="+mn-lt"/>
                <a:ea typeface="+mn-ea"/>
                <a:cs typeface="Century Gothic"/>
              </a:defRPr>
            </a:lvl1pPr>
          </a:lstStyle>
          <a:p>
            <a:pPr lvl="0"/>
            <a:r>
              <a:rPr lang="en-US" dirty="0"/>
              <a:t>Speaker Name, Title, Company</a:t>
            </a:r>
          </a:p>
        </p:txBody>
      </p:sp>
      <p:sp>
        <p:nvSpPr>
          <p:cNvPr id="9" name="Text Placeholder 9"/>
          <p:cNvSpPr>
            <a:spLocks noGrp="1"/>
          </p:cNvSpPr>
          <p:nvPr>
            <p:ph type="body" sz="quarter" idx="11" hasCustomPrompt="1"/>
          </p:nvPr>
        </p:nvSpPr>
        <p:spPr>
          <a:xfrm>
            <a:off x="501081" y="2456054"/>
            <a:ext cx="4521200" cy="967155"/>
          </a:xfrm>
        </p:spPr>
        <p:txBody>
          <a:bodyPr anchor="b"/>
          <a:lstStyle>
            <a:lvl1pPr marL="0" marR="0" indent="0" algn="l" defTabSz="457200" rtl="0" eaLnBrk="1" fontAlgn="auto" latinLnBrk="0" hangingPunct="1">
              <a:lnSpc>
                <a:spcPct val="90000"/>
              </a:lnSpc>
              <a:spcBef>
                <a:spcPct val="0"/>
              </a:spcBef>
              <a:spcAft>
                <a:spcPts val="0"/>
              </a:spcAft>
              <a:buClrTx/>
              <a:buSzTx/>
              <a:buFontTx/>
              <a:buNone/>
              <a:tabLst/>
              <a:defRPr kumimoji="0" lang="en-US" sz="3600" b="0" i="0" u="none" strike="noStrike" kern="1200" cap="none" spc="0" normalizeH="0" baseline="0" dirty="0" smtClean="0">
                <a:ln>
                  <a:noFill/>
                </a:ln>
                <a:solidFill>
                  <a:schemeClr val="tx1"/>
                </a:solidFill>
                <a:effectLst/>
                <a:uLnTx/>
                <a:uFillTx/>
                <a:latin typeface="Segoe UI Light" panose="020B0502040204020203" pitchFamily="34" charset="0"/>
                <a:ea typeface="Segoe UI Light" panose="020B0502040204020203" pitchFamily="34" charset="0"/>
                <a:cs typeface="Segoe UI Semibold" panose="020B0502040204020203" pitchFamily="34" charset="0"/>
              </a:defRPr>
            </a:lvl1pPr>
          </a:lstStyle>
          <a:p>
            <a:pPr lvl="0"/>
            <a:r>
              <a:rPr lang="en-US" dirty="0"/>
              <a:t>Title here: No </a:t>
            </a:r>
          </a:p>
          <a:p>
            <a:pPr lvl="0"/>
            <a:r>
              <a:rPr lang="en-US" dirty="0"/>
              <a:t>more than 2 lines</a:t>
            </a:r>
          </a:p>
        </p:txBody>
      </p:sp>
      <p:sp>
        <p:nvSpPr>
          <p:cNvPr id="15" name="Parallelogram 53">
            <a:extLst>
              <a:ext uri="{FF2B5EF4-FFF2-40B4-BE49-F238E27FC236}">
                <a16:creationId xmlns:a16="http://schemas.microsoft.com/office/drawing/2014/main" id="{C547DB2E-3A42-CB46-9F16-F2DFD7625BF5}"/>
              </a:ext>
            </a:extLst>
          </p:cNvPr>
          <p:cNvSpPr/>
          <p:nvPr userDrawn="1"/>
        </p:nvSpPr>
        <p:spPr>
          <a:xfrm flipV="1">
            <a:off x="6888527" y="-23008"/>
            <a:ext cx="2277569" cy="4270010"/>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 name="connsiteX0" fmla="*/ 0 w 4228795"/>
              <a:gd name="connsiteY0" fmla="*/ 6618452 h 6618452"/>
              <a:gd name="connsiteX1" fmla="*/ 3531945 w 4228795"/>
              <a:gd name="connsiteY1" fmla="*/ 0 h 6618452"/>
              <a:gd name="connsiteX2" fmla="*/ 4228795 w 4228795"/>
              <a:gd name="connsiteY2" fmla="*/ 8082 h 6618452"/>
              <a:gd name="connsiteX3" fmla="*/ 2707423 w 4228795"/>
              <a:gd name="connsiteY3" fmla="*/ 6022880 h 6618452"/>
              <a:gd name="connsiteX4" fmla="*/ 0 w 4228795"/>
              <a:gd name="connsiteY4" fmla="*/ 6618452 h 6618452"/>
              <a:gd name="connsiteX0" fmla="*/ 0 w 4228795"/>
              <a:gd name="connsiteY0" fmla="*/ 6618452 h 6625887"/>
              <a:gd name="connsiteX1" fmla="*/ 3531945 w 4228795"/>
              <a:gd name="connsiteY1" fmla="*/ 0 h 6625887"/>
              <a:gd name="connsiteX2" fmla="*/ 4228795 w 4228795"/>
              <a:gd name="connsiteY2" fmla="*/ 8082 h 6625887"/>
              <a:gd name="connsiteX3" fmla="*/ 2890479 w 4228795"/>
              <a:gd name="connsiteY3" fmla="*/ 6625887 h 6625887"/>
              <a:gd name="connsiteX4" fmla="*/ 0 w 4228795"/>
              <a:gd name="connsiteY4" fmla="*/ 6618452 h 6625887"/>
              <a:gd name="connsiteX0" fmla="*/ 0 w 3531945"/>
              <a:gd name="connsiteY0" fmla="*/ 6618452 h 6625887"/>
              <a:gd name="connsiteX1" fmla="*/ 3531945 w 3531945"/>
              <a:gd name="connsiteY1" fmla="*/ 0 h 6625887"/>
              <a:gd name="connsiteX2" fmla="*/ 2732044 w 3531945"/>
              <a:gd name="connsiteY2" fmla="*/ 2075536 h 6625887"/>
              <a:gd name="connsiteX3" fmla="*/ 2890479 w 3531945"/>
              <a:gd name="connsiteY3" fmla="*/ 6625887 h 6625887"/>
              <a:gd name="connsiteX4" fmla="*/ 0 w 3531945"/>
              <a:gd name="connsiteY4" fmla="*/ 6618452 h 6625887"/>
              <a:gd name="connsiteX0" fmla="*/ 0 w 3531945"/>
              <a:gd name="connsiteY0" fmla="*/ 6618452 h 6625887"/>
              <a:gd name="connsiteX1" fmla="*/ 3531945 w 3531945"/>
              <a:gd name="connsiteY1" fmla="*/ 0 h 6625887"/>
              <a:gd name="connsiteX2" fmla="*/ 2893564 w 3531945"/>
              <a:gd name="connsiteY2" fmla="*/ 2010928 h 6625887"/>
              <a:gd name="connsiteX3" fmla="*/ 2890479 w 3531945"/>
              <a:gd name="connsiteY3" fmla="*/ 6625887 h 6625887"/>
              <a:gd name="connsiteX4" fmla="*/ 0 w 3531945"/>
              <a:gd name="connsiteY4" fmla="*/ 6618452 h 6625887"/>
              <a:gd name="connsiteX0" fmla="*/ 0 w 2893564"/>
              <a:gd name="connsiteY0" fmla="*/ 5369364 h 5376799"/>
              <a:gd name="connsiteX1" fmla="*/ 2864330 w 2893564"/>
              <a:gd name="connsiteY1" fmla="*/ 0 h 5376799"/>
              <a:gd name="connsiteX2" fmla="*/ 2893564 w 2893564"/>
              <a:gd name="connsiteY2" fmla="*/ 761840 h 5376799"/>
              <a:gd name="connsiteX3" fmla="*/ 2890479 w 2893564"/>
              <a:gd name="connsiteY3" fmla="*/ 5376799 h 5376799"/>
              <a:gd name="connsiteX4" fmla="*/ 0 w 2893564"/>
              <a:gd name="connsiteY4" fmla="*/ 5369364 h 5376799"/>
              <a:gd name="connsiteX0" fmla="*/ 0 w 2896634"/>
              <a:gd name="connsiteY0" fmla="*/ 5423205 h 5430640"/>
              <a:gd name="connsiteX1" fmla="*/ 2896634 w 2896634"/>
              <a:gd name="connsiteY1" fmla="*/ 0 h 5430640"/>
              <a:gd name="connsiteX2" fmla="*/ 2893564 w 2896634"/>
              <a:gd name="connsiteY2" fmla="*/ 815681 h 5430640"/>
              <a:gd name="connsiteX3" fmla="*/ 2890479 w 2896634"/>
              <a:gd name="connsiteY3" fmla="*/ 5430640 h 5430640"/>
              <a:gd name="connsiteX4" fmla="*/ 0 w 2896634"/>
              <a:gd name="connsiteY4" fmla="*/ 5423205 h 5430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6634" h="5430640">
                <a:moveTo>
                  <a:pt x="0" y="5423205"/>
                </a:moveTo>
                <a:lnTo>
                  <a:pt x="2896634" y="0"/>
                </a:lnTo>
                <a:cubicBezTo>
                  <a:pt x="2895611" y="271894"/>
                  <a:pt x="2894587" y="543787"/>
                  <a:pt x="2893564" y="815681"/>
                </a:cubicBezTo>
                <a:cubicBezTo>
                  <a:pt x="2892536" y="2354001"/>
                  <a:pt x="2891507" y="3892320"/>
                  <a:pt x="2890479" y="5430640"/>
                </a:cubicBezTo>
                <a:lnTo>
                  <a:pt x="0" y="542320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arallelogram 53">
            <a:extLst>
              <a:ext uri="{FF2B5EF4-FFF2-40B4-BE49-F238E27FC236}">
                <a16:creationId xmlns:a16="http://schemas.microsoft.com/office/drawing/2014/main" id="{77B5575C-4715-D644-A469-D39C9A84C288}"/>
              </a:ext>
            </a:extLst>
          </p:cNvPr>
          <p:cNvSpPr/>
          <p:nvPr userDrawn="1"/>
        </p:nvSpPr>
        <p:spPr>
          <a:xfrm>
            <a:off x="5699297" y="-44624"/>
            <a:ext cx="3476450" cy="5227771"/>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758106 w 4301085"/>
              <a:gd name="connsiteY2" fmla="*/ 343414 h 4973135"/>
              <a:gd name="connsiteX3" fmla="*/ 4301085 w 4301085"/>
              <a:gd name="connsiteY3" fmla="*/ 4973135 h 4973135"/>
              <a:gd name="connsiteX4" fmla="*/ 0 w 4301085"/>
              <a:gd name="connsiteY4" fmla="*/ 4965700 h 4973135"/>
              <a:gd name="connsiteX0" fmla="*/ 0 w 3758106"/>
              <a:gd name="connsiteY0" fmla="*/ 4965700 h 4965700"/>
              <a:gd name="connsiteX1" fmla="*/ 2647627 w 3758106"/>
              <a:gd name="connsiteY1" fmla="*/ 0 h 4965700"/>
              <a:gd name="connsiteX2" fmla="*/ 3758106 w 3758106"/>
              <a:gd name="connsiteY2" fmla="*/ 343414 h 4965700"/>
              <a:gd name="connsiteX3" fmla="*/ 3341893 w 3758106"/>
              <a:gd name="connsiteY3" fmla="*/ 4868350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2995294 w 3758106"/>
              <a:gd name="connsiteY3" fmla="*/ 4892532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3019475 w 3758106"/>
              <a:gd name="connsiteY3" fmla="*/ 4715202 h 4965700"/>
              <a:gd name="connsiteX4" fmla="*/ 0 w 3758106"/>
              <a:gd name="connsiteY4" fmla="*/ 4965700 h 4965700"/>
              <a:gd name="connsiteX0" fmla="*/ 0 w 3019475"/>
              <a:gd name="connsiteY0" fmla="*/ 4965700 h 4965700"/>
              <a:gd name="connsiteX1" fmla="*/ 2647627 w 3019475"/>
              <a:gd name="connsiteY1" fmla="*/ 0 h 4965700"/>
              <a:gd name="connsiteX2" fmla="*/ 2839216 w 3019475"/>
              <a:gd name="connsiteY2" fmla="*/ 351475 h 4965700"/>
              <a:gd name="connsiteX3" fmla="*/ 3019475 w 3019475"/>
              <a:gd name="connsiteY3" fmla="*/ 4715202 h 4965700"/>
              <a:gd name="connsiteX4" fmla="*/ 0 w 3019475"/>
              <a:gd name="connsiteY4" fmla="*/ 4965700 h 4965700"/>
              <a:gd name="connsiteX0" fmla="*/ 0 w 3306722"/>
              <a:gd name="connsiteY0" fmla="*/ 4976945 h 4976945"/>
              <a:gd name="connsiteX1" fmla="*/ 2647627 w 3306722"/>
              <a:gd name="connsiteY1" fmla="*/ 11245 h 4976945"/>
              <a:gd name="connsiteX2" fmla="*/ 3306722 w 3306722"/>
              <a:gd name="connsiteY2" fmla="*/ 0 h 4976945"/>
              <a:gd name="connsiteX3" fmla="*/ 3019475 w 3306722"/>
              <a:gd name="connsiteY3" fmla="*/ 4726447 h 4976945"/>
              <a:gd name="connsiteX4" fmla="*/ 0 w 3306722"/>
              <a:gd name="connsiteY4" fmla="*/ 4976945 h 4976945"/>
              <a:gd name="connsiteX0" fmla="*/ 0 w 3309651"/>
              <a:gd name="connsiteY0" fmla="*/ 4976945 h 4976945"/>
              <a:gd name="connsiteX1" fmla="*/ 2647627 w 3309651"/>
              <a:gd name="connsiteY1" fmla="*/ 11245 h 4976945"/>
              <a:gd name="connsiteX2" fmla="*/ 3306722 w 3309651"/>
              <a:gd name="connsiteY2" fmla="*/ 0 h 4976945"/>
              <a:gd name="connsiteX3" fmla="*/ 3309651 w 3309651"/>
              <a:gd name="connsiteY3" fmla="*/ 4968261 h 4976945"/>
              <a:gd name="connsiteX4" fmla="*/ 0 w 3309651"/>
              <a:gd name="connsiteY4" fmla="*/ 4976945 h 4976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651" h="4976945">
                <a:moveTo>
                  <a:pt x="0" y="4976945"/>
                </a:moveTo>
                <a:lnTo>
                  <a:pt x="2647627" y="11245"/>
                </a:lnTo>
                <a:lnTo>
                  <a:pt x="3306722" y="0"/>
                </a:lnTo>
                <a:cubicBezTo>
                  <a:pt x="3307698" y="1656087"/>
                  <a:pt x="3308675" y="3312174"/>
                  <a:pt x="3309651" y="4968261"/>
                </a:cubicBezTo>
                <a:lnTo>
                  <a:pt x="0" y="4976945"/>
                </a:lnTo>
                <a:close/>
              </a:path>
            </a:pathLst>
          </a:cu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1310108-2282-412A-8070-EA1D9ED7374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8858" t="35400" r="8863" b="35672"/>
          <a:stretch/>
        </p:blipFill>
        <p:spPr>
          <a:xfrm>
            <a:off x="501081" y="356682"/>
            <a:ext cx="2611770" cy="918244"/>
          </a:xfrm>
          <a:prstGeom prst="rect">
            <a:avLst/>
          </a:prstGeom>
        </p:spPr>
      </p:pic>
    </p:spTree>
    <p:extLst>
      <p:ext uri="{BB962C8B-B14F-4D97-AF65-F5344CB8AC3E}">
        <p14:creationId xmlns:p14="http://schemas.microsoft.com/office/powerpoint/2010/main" val="13109306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4197517" y="-25555"/>
            <a:ext cx="4975050" cy="520870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98394" y="2480537"/>
            <a:ext cx="3248526" cy="470928"/>
          </a:xfrm>
        </p:spPr>
        <p:txBody>
          <a:bodyPr anchor="b"/>
          <a:lstStyle>
            <a:lvl1pPr algn="l">
              <a:defRPr sz="3200"/>
            </a:lvl1pPr>
          </a:lstStyle>
          <a:p>
            <a:r>
              <a:rPr lang="en-US" dirty="0"/>
              <a:t>Speaker Name</a:t>
            </a:r>
          </a:p>
        </p:txBody>
      </p:sp>
      <p:sp>
        <p:nvSpPr>
          <p:cNvPr id="18" name="Text Placeholder 17"/>
          <p:cNvSpPr>
            <a:spLocks noGrp="1"/>
          </p:cNvSpPr>
          <p:nvPr>
            <p:ph type="body" sz="quarter" idx="10" hasCustomPrompt="1"/>
          </p:nvPr>
        </p:nvSpPr>
        <p:spPr>
          <a:xfrm>
            <a:off x="498566" y="2944540"/>
            <a:ext cx="3248025" cy="405685"/>
          </a:xfrm>
        </p:spPr>
        <p:txBody>
          <a:bodyPr/>
          <a:lstStyle>
            <a:lvl1pPr marL="0" marR="0" indent="0" algn="l" defTabSz="457200" rtl="0" eaLnBrk="1" fontAlgn="auto" latinLnBrk="0" hangingPunct="1">
              <a:lnSpc>
                <a:spcPct val="100000"/>
              </a:lnSpc>
              <a:spcBef>
                <a:spcPct val="0"/>
              </a:spcBef>
              <a:spcAft>
                <a:spcPts val="0"/>
              </a:spcAft>
              <a:buClrTx/>
              <a:buSzTx/>
              <a:buFontTx/>
              <a:buNone/>
              <a:tabLst/>
              <a:defRPr kumimoji="0" lang="en-US" sz="2000"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5819505" y="1136067"/>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498394" y="644768"/>
            <a:ext cx="1443038" cy="1443037"/>
          </a:xfrm>
          <a:prstGeom prst="ellipse">
            <a:avLst/>
          </a:prstGeom>
          <a:solidFill>
            <a:schemeClr val="bg2">
              <a:lumMod val="95000"/>
            </a:schemeClr>
          </a:solidFill>
        </p:spPr>
        <p:txBody>
          <a:bodyPr anchor="ctr"/>
          <a:lstStyle>
            <a:lvl1pPr algn="ctr">
              <a:defRPr sz="1050"/>
            </a:lvl1pPr>
          </a:lstStyle>
          <a:p>
            <a:r>
              <a:rPr lang="en-US" dirty="0"/>
              <a:t>PLACE YOUR PHOTO HERE</a:t>
            </a:r>
          </a:p>
        </p:txBody>
      </p:sp>
      <p:sp>
        <p:nvSpPr>
          <p:cNvPr id="40" name="Text Placeholder 17"/>
          <p:cNvSpPr>
            <a:spLocks noGrp="1"/>
          </p:cNvSpPr>
          <p:nvPr>
            <p:ph type="body" sz="quarter" idx="13" hasCustomPrompt="1"/>
          </p:nvPr>
        </p:nvSpPr>
        <p:spPr>
          <a:xfrm>
            <a:off x="5819505" y="1405376"/>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5819505" y="2256323"/>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5819505" y="2525632"/>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5819505" y="3360045"/>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5819505" y="3629354"/>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882037" y="3484159"/>
            <a:ext cx="2864553"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dirty="0">
                <a:solidFill>
                  <a:schemeClr val="accent1"/>
                </a:solidFill>
              </a:rPr>
              <a:t>/</a:t>
            </a:r>
            <a:r>
              <a:rPr lang="en-US" sz="1100" dirty="0" err="1">
                <a:solidFill>
                  <a:schemeClr val="accent1"/>
                </a:solidFill>
              </a:rPr>
              <a:t>yourname</a:t>
            </a:r>
            <a:endParaRPr lang="en-US" sz="1100" dirty="0">
              <a:solidFill>
                <a:schemeClr val="accent1"/>
              </a:solidFill>
            </a:endParaRPr>
          </a:p>
        </p:txBody>
      </p:sp>
      <p:sp>
        <p:nvSpPr>
          <p:cNvPr id="50" name="Text Placeholder 48"/>
          <p:cNvSpPr>
            <a:spLocks noGrp="1"/>
          </p:cNvSpPr>
          <p:nvPr>
            <p:ph type="body" sz="quarter" idx="19" hasCustomPrompt="1"/>
          </p:nvPr>
        </p:nvSpPr>
        <p:spPr>
          <a:xfrm>
            <a:off x="884502" y="3868788"/>
            <a:ext cx="2862087"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a:solidFill>
                  <a:schemeClr val="accent1"/>
                </a:solidFill>
              </a:rPr>
              <a:t>@</a:t>
            </a:r>
            <a:r>
              <a:rPr lang="en-US" sz="1100" dirty="0" err="1">
                <a:solidFill>
                  <a:schemeClr val="accent1"/>
                </a:solidFill>
              </a:rPr>
              <a:t>yourhandle</a:t>
            </a:r>
            <a:endParaRPr lang="en-US" sz="1100" dirty="0">
              <a:solidFill>
                <a:schemeClr val="accent1"/>
              </a:solidFill>
            </a:endParaRPr>
          </a:p>
        </p:txBody>
      </p:sp>
      <p:sp>
        <p:nvSpPr>
          <p:cNvPr id="51" name="Text Placeholder 48"/>
          <p:cNvSpPr>
            <a:spLocks noGrp="1"/>
          </p:cNvSpPr>
          <p:nvPr>
            <p:ph type="body" sz="quarter" idx="20" hasCustomPrompt="1"/>
          </p:nvPr>
        </p:nvSpPr>
        <p:spPr>
          <a:xfrm>
            <a:off x="881085" y="4243501"/>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dirty="0" err="1">
                <a:solidFill>
                  <a:schemeClr val="accent1"/>
                </a:solidFill>
              </a:rPr>
              <a:t>yourname</a:t>
            </a:r>
            <a:endParaRPr lang="en-US" sz="1100"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881085" y="4628130"/>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dirty="0" err="1">
                <a:solidFill>
                  <a:schemeClr val="accent1"/>
                </a:solidFill>
              </a:rPr>
              <a:t>youremail</a:t>
            </a:r>
            <a:endParaRPr lang="en-US" sz="1100" dirty="0">
              <a:solidFill>
                <a:schemeClr val="accent1"/>
              </a:solidFill>
            </a:endParaRPr>
          </a:p>
        </p:txBody>
      </p:sp>
    </p:spTree>
    <p:extLst>
      <p:ext uri="{BB962C8B-B14F-4D97-AF65-F5344CB8AC3E}">
        <p14:creationId xmlns:p14="http://schemas.microsoft.com/office/powerpoint/2010/main" val="22252089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Blue sideba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F308F6-277D-4907-8B84-469082083A5E}"/>
              </a:ext>
            </a:extLst>
          </p:cNvPr>
          <p:cNvSpPr/>
          <p:nvPr userDrawn="1"/>
        </p:nvSpPr>
        <p:spPr>
          <a:xfrm>
            <a:off x="0" y="0"/>
            <a:ext cx="4572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01931" y="217133"/>
            <a:ext cx="4103370" cy="784830"/>
          </a:xfrm>
        </p:spPr>
        <p:txBody>
          <a:bodyPr vert="horz" wrap="square" lIns="146304" tIns="91440" rIns="146304" bIns="91440" rtlCol="0" anchor="t">
            <a:noAutofit/>
          </a:bodyPr>
          <a:lstStyle>
            <a:lvl1pPr>
              <a:defRPr lang="en-US" sz="2700" b="1" i="0" cap="none" spc="0" baseline="0">
                <a:solidFill>
                  <a:schemeClr val="bg1"/>
                </a:solidFill>
                <a:latin typeface="Segoe UI Semibold" panose="020B0502040204020203" pitchFamily="34" charset="0"/>
                <a:cs typeface="Segoe UI Semibold" panose="020B0502040204020203" pitchFamily="34" charset="0"/>
              </a:defRPr>
            </a:lvl1pPr>
          </a:lstStyle>
          <a:p>
            <a:pPr marL="0" lvl="0" defTabSz="685800">
              <a:lnSpc>
                <a:spcPct val="100000"/>
              </a:lnSpc>
            </a:pPr>
            <a:r>
              <a:rPr lang="en-US" dirty="0"/>
              <a:t>Click to edit Master title style</a:t>
            </a:r>
          </a:p>
        </p:txBody>
      </p:sp>
      <p:sp>
        <p:nvSpPr>
          <p:cNvPr id="6" name="Text Placeholder 5">
            <a:extLst>
              <a:ext uri="{FF2B5EF4-FFF2-40B4-BE49-F238E27FC236}">
                <a16:creationId xmlns:a16="http://schemas.microsoft.com/office/drawing/2014/main" id="{851E385E-C968-46B1-B908-12BCE9711189}"/>
              </a:ext>
            </a:extLst>
          </p:cNvPr>
          <p:cNvSpPr>
            <a:spLocks noGrp="1"/>
          </p:cNvSpPr>
          <p:nvPr>
            <p:ph type="body" sz="quarter" idx="10"/>
          </p:nvPr>
        </p:nvSpPr>
        <p:spPr>
          <a:xfrm>
            <a:off x="201931" y="1410891"/>
            <a:ext cx="4103369" cy="1011046"/>
          </a:xfrm>
        </p:spPr>
        <p:txBody>
          <a:bodyPr/>
          <a:lstStyle>
            <a:lvl1pPr marL="0" indent="0">
              <a:lnSpc>
                <a:spcPct val="100000"/>
              </a:lnSpc>
              <a:spcBef>
                <a:spcPts val="1050"/>
              </a:spcBef>
              <a:buFont typeface="Arial" panose="020B0604020202020204" pitchFamily="34" charset="0"/>
              <a:buNone/>
              <a:defRPr lang="en-US" sz="1050" b="0" i="0" kern="1200" spc="0" baseline="0" dirty="0" smtClean="0">
                <a:solidFill>
                  <a:schemeClr val="bg1"/>
                </a:solidFill>
                <a:latin typeface="Segoe UI" panose="020B0502040204020203" pitchFamily="34" charset="0"/>
                <a:ea typeface="Segoe UI" panose="020B0502040204020203" pitchFamily="34" charset="0"/>
                <a:cs typeface="Segoe UI" panose="020B0502040204020203" pitchFamily="34" charset="0"/>
              </a:defRPr>
            </a:lvl1pPr>
            <a:lvl2pPr marL="252109" indent="0">
              <a:buFont typeface="Arial" panose="020B0604020202020204" pitchFamily="34" charset="0"/>
              <a:buNone/>
              <a:defRPr sz="1050" b="0" i="0" spc="0" baseline="0">
                <a:solidFill>
                  <a:schemeClr val="bg1"/>
                </a:solidFill>
                <a:latin typeface="Segoe UI" panose="020B0502040204020203" pitchFamily="34" charset="0"/>
                <a:cs typeface="Segoe UI" panose="020B0502040204020203" pitchFamily="34" charset="0"/>
              </a:defRPr>
            </a:lvl2pPr>
            <a:lvl3pPr marL="420181" indent="0">
              <a:buFont typeface="Arial" panose="020B0604020202020204" pitchFamily="34" charset="0"/>
              <a:buNone/>
              <a:defRPr sz="1050" b="0" i="0" spc="0" baseline="0">
                <a:solidFill>
                  <a:schemeClr val="bg1"/>
                </a:solidFill>
                <a:latin typeface="Segoe UI" panose="020B0502040204020203" pitchFamily="34" charset="0"/>
                <a:cs typeface="Segoe UI" panose="020B0502040204020203" pitchFamily="34" charset="0"/>
              </a:defRPr>
            </a:lvl3pPr>
            <a:lvl4pPr marL="588254" indent="0">
              <a:buFont typeface="Arial" panose="020B0604020202020204" pitchFamily="34" charset="0"/>
              <a:buNone/>
              <a:defRPr sz="1050" b="0" i="0" spc="0" baseline="0">
                <a:solidFill>
                  <a:schemeClr val="bg1"/>
                </a:solidFill>
                <a:latin typeface="Segoe UI" panose="020B0502040204020203" pitchFamily="34" charset="0"/>
                <a:cs typeface="Segoe UI" panose="020B0502040204020203" pitchFamily="34" charset="0"/>
              </a:defRPr>
            </a:lvl4pPr>
            <a:lvl5pPr marL="756326" indent="0">
              <a:buFont typeface="Arial" panose="020B0604020202020204" pitchFamily="34" charset="0"/>
              <a:buNone/>
              <a:defRPr sz="1050" b="0" i="0" spc="0" baseline="0">
                <a:solidFill>
                  <a:schemeClr val="bg1"/>
                </a:solidFill>
                <a:latin typeface="Segoe UI" panose="020B0502040204020203" pitchFamily="34" charset="0"/>
                <a:cs typeface="Segoe UI" panose="020B05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22897858"/>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pic>
        <p:nvPicPr>
          <p:cNvPr id="4" name="Imagen 6">
            <a:extLst>
              <a:ext uri="{FF2B5EF4-FFF2-40B4-BE49-F238E27FC236}">
                <a16:creationId xmlns:a16="http://schemas.microsoft.com/office/drawing/2014/main" id="{5DA5FA2A-9ACD-46E5-8F34-A420DDA2F9F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281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p:cNvSpPr>
            <a:spLocks noGrp="1"/>
          </p:cNvSpPr>
          <p:nvPr>
            <p:ph type="title"/>
          </p:nvPr>
        </p:nvSpPr>
        <p:spPr>
          <a:xfrm>
            <a:off x="202981" y="187166"/>
            <a:ext cx="7886700" cy="994410"/>
          </a:xfrm>
          <a:prstGeom prst="rect">
            <a:avLst/>
          </a:prstGeom>
        </p:spPr>
        <p:txBody>
          <a:bodyPr/>
          <a:lstStyle>
            <a:lvl1pPr>
              <a:defRPr b="0">
                <a:solidFill>
                  <a:schemeClr val="tx1"/>
                </a:solidFill>
              </a:defRPr>
            </a:lvl1pPr>
          </a:lstStyle>
          <a:p>
            <a:r>
              <a:rPr lang="en-US" dirty="0"/>
              <a:t>Click to edit Master title style</a:t>
            </a:r>
            <a:endParaRPr lang="es-CR" dirty="0"/>
          </a:p>
        </p:txBody>
      </p:sp>
      <p:sp>
        <p:nvSpPr>
          <p:cNvPr id="7" name="Content Placeholder 2"/>
          <p:cNvSpPr>
            <a:spLocks noGrp="1"/>
          </p:cNvSpPr>
          <p:nvPr>
            <p:ph idx="1"/>
          </p:nvPr>
        </p:nvSpPr>
        <p:spPr>
          <a:xfrm>
            <a:off x="202981" y="1181576"/>
            <a:ext cx="7886700" cy="3264695"/>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Tree>
    <p:extLst>
      <p:ext uri="{BB962C8B-B14F-4D97-AF65-F5344CB8AC3E}">
        <p14:creationId xmlns:p14="http://schemas.microsoft.com/office/powerpoint/2010/main" val="9640163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234833"/>
            <a:ext cx="6858000" cy="415499"/>
          </a:xfrm>
          <a:noFill/>
        </p:spPr>
        <p:txBody>
          <a:bodyPr lIns="0" tIns="0" rIns="0" bIns="0" anchor="b" anchorCtr="0">
            <a:spAutoFit/>
          </a:bodyPr>
          <a:lstStyle>
            <a:lvl1pPr>
              <a:defRPr sz="2700" spc="-38"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2971800"/>
            <a:ext cx="6858000" cy="230833"/>
          </a:xfrm>
          <a:noFill/>
        </p:spPr>
        <p:txBody>
          <a:bodyPr wrap="square" lIns="0" tIns="0" rIns="0" bIns="0">
            <a:spAutoFit/>
          </a:bodyPr>
          <a:lstStyle>
            <a:lvl1pPr marL="0" indent="0">
              <a:spcBef>
                <a:spcPts val="0"/>
              </a:spcBef>
              <a:buNone/>
              <a:defRPr sz="15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16">
            <a:extLst>
              <a:ext uri="{FF2B5EF4-FFF2-40B4-BE49-F238E27FC236}">
                <a16:creationId xmlns:a16="http://schemas.microsoft.com/office/drawing/2014/main" id="{76BBF407-647E-4A0E-932C-4B9EBA6AC96A}"/>
              </a:ext>
            </a:extLst>
          </p:cNvPr>
          <p:cNvSpPr>
            <a:spLocks noGrp="1"/>
          </p:cNvSpPr>
          <p:nvPr>
            <p:ph type="body" sz="quarter" idx="13" hasCustomPrompt="1"/>
          </p:nvPr>
        </p:nvSpPr>
        <p:spPr>
          <a:xfrm>
            <a:off x="6306741" y="442205"/>
            <a:ext cx="2400300" cy="230832"/>
          </a:xfrm>
        </p:spPr>
        <p:txBody>
          <a:bodyPr lIns="0" tIns="0" rIns="0" bIns="0"/>
          <a:lstStyle>
            <a:lvl1pPr marL="0" indent="0" algn="r">
              <a:buNone/>
              <a:defRPr sz="1500">
                <a:latin typeface="+mn-lt"/>
              </a:defRPr>
            </a:lvl1pPr>
            <a:lvl2pPr marL="257175" indent="0">
              <a:buNone/>
              <a:defRPr sz="1500"/>
            </a:lvl2pPr>
            <a:lvl3pPr marL="428625" indent="0">
              <a:buNone/>
              <a:defRPr sz="1500"/>
            </a:lvl3pPr>
            <a:lvl4pPr marL="600075" indent="0">
              <a:buNone/>
              <a:defRPr sz="1500"/>
            </a:lvl4pPr>
            <a:lvl5pPr marL="771525" indent="0">
              <a:buNone/>
              <a:defRPr sz="1500"/>
            </a:lvl5pPr>
          </a:lstStyle>
          <a:p>
            <a:pPr lvl="0"/>
            <a:r>
              <a:rPr lang="en-US"/>
              <a:t>Session code</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438150" y="439341"/>
            <a:ext cx="1024684" cy="219456"/>
          </a:xfrm>
          <a:prstGeom prst="rect">
            <a:avLst/>
          </a:prstGeom>
        </p:spPr>
      </p:pic>
    </p:spTree>
    <p:extLst>
      <p:ext uri="{BB962C8B-B14F-4D97-AF65-F5344CB8AC3E}">
        <p14:creationId xmlns:p14="http://schemas.microsoft.com/office/powerpoint/2010/main" val="16821876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EFCDE6-335C-1A4C-B3B4-976CC283F64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0813" y="-201112"/>
            <a:ext cx="1923520" cy="1923520"/>
          </a:xfrm>
          <a:prstGeom prst="rect">
            <a:avLst/>
          </a:prstGeom>
        </p:spPr>
      </p:pic>
      <p:pic>
        <p:nvPicPr>
          <p:cNvPr id="6" name="Picture 5">
            <a:extLst>
              <a:ext uri="{FF2B5EF4-FFF2-40B4-BE49-F238E27FC236}">
                <a16:creationId xmlns:a16="http://schemas.microsoft.com/office/drawing/2014/main" id="{AFBA2C6E-5CF7-2341-B50C-B9DCBAC55525}"/>
              </a:ext>
            </a:extLst>
          </p:cNvPr>
          <p:cNvPicPr>
            <a:picLocks noChangeAspect="1"/>
          </p:cNvPicPr>
          <p:nvPr userDrawn="1"/>
        </p:nvPicPr>
        <p:blipFill rotWithShape="1">
          <a:blip r:embed="rId3">
            <a:alphaModFix/>
          </a:blip>
          <a:srcRect r="22406"/>
          <a:stretch/>
        </p:blipFill>
        <p:spPr>
          <a:xfrm>
            <a:off x="6359143" y="777232"/>
            <a:ext cx="2784858" cy="3589035"/>
          </a:xfrm>
          <a:prstGeom prst="rect">
            <a:avLst/>
          </a:prstGeom>
        </p:spPr>
      </p:pic>
      <p:sp>
        <p:nvSpPr>
          <p:cNvPr id="7" name="Text Placeholder 30">
            <a:extLst>
              <a:ext uri="{FF2B5EF4-FFF2-40B4-BE49-F238E27FC236}">
                <a16:creationId xmlns:a16="http://schemas.microsoft.com/office/drawing/2014/main" id="{DF904121-73BA-924C-8108-7ECE26762E86}"/>
              </a:ext>
            </a:extLst>
          </p:cNvPr>
          <p:cNvSpPr>
            <a:spLocks noGrp="1"/>
          </p:cNvSpPr>
          <p:nvPr>
            <p:ph type="body" sz="quarter" idx="12" hasCustomPrompt="1"/>
          </p:nvPr>
        </p:nvSpPr>
        <p:spPr>
          <a:xfrm>
            <a:off x="316284" y="3029867"/>
            <a:ext cx="5891636"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800" b="1" i="0" kern="1200" dirty="0">
                <a:solidFill>
                  <a:schemeClr val="accent4"/>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sp>
        <p:nvSpPr>
          <p:cNvPr id="8" name="Title 1">
            <a:extLst>
              <a:ext uri="{FF2B5EF4-FFF2-40B4-BE49-F238E27FC236}">
                <a16:creationId xmlns:a16="http://schemas.microsoft.com/office/drawing/2014/main" id="{426E2917-6ECB-BC4E-AEA3-6CA4AC9897C0}"/>
              </a:ext>
            </a:extLst>
          </p:cNvPr>
          <p:cNvSpPr>
            <a:spLocks noGrp="1"/>
          </p:cNvSpPr>
          <p:nvPr>
            <p:ph type="title" hasCustomPrompt="1"/>
          </p:nvPr>
        </p:nvSpPr>
        <p:spPr>
          <a:xfrm>
            <a:off x="316284" y="2305900"/>
            <a:ext cx="5891636" cy="614029"/>
          </a:xfrm>
          <a:prstGeom prst="rect">
            <a:avLst/>
          </a:prstGeom>
        </p:spPr>
        <p:txBody>
          <a:bodyPr/>
          <a:lstStyle>
            <a:lvl1pPr>
              <a:defRPr sz="4800"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5562D78F-40CC-AD41-BD0E-33C79FC561E5}"/>
              </a:ext>
            </a:extLst>
          </p:cNvPr>
          <p:cNvSpPr>
            <a:spLocks noGrp="1"/>
          </p:cNvSpPr>
          <p:nvPr>
            <p:ph type="body" sz="quarter" idx="22" hasCustomPrompt="1"/>
          </p:nvPr>
        </p:nvSpPr>
        <p:spPr>
          <a:xfrm>
            <a:off x="316284" y="4265737"/>
            <a:ext cx="5891636"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000"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spTree>
    <p:extLst>
      <p:ext uri="{BB962C8B-B14F-4D97-AF65-F5344CB8AC3E}">
        <p14:creationId xmlns:p14="http://schemas.microsoft.com/office/powerpoint/2010/main" val="23028858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438150" y="439341"/>
            <a:ext cx="1024830" cy="219456"/>
          </a:xfrm>
          <a:prstGeom prst="rect">
            <a:avLst/>
          </a:prstGeom>
        </p:spPr>
      </p:pic>
      <p:sp>
        <p:nvSpPr>
          <p:cNvPr id="9" name="Title 1"/>
          <p:cNvSpPr>
            <a:spLocks noGrp="1"/>
          </p:cNvSpPr>
          <p:nvPr>
            <p:ph type="title" hasCustomPrompt="1"/>
          </p:nvPr>
        </p:nvSpPr>
        <p:spPr>
          <a:xfrm>
            <a:off x="438150" y="2234833"/>
            <a:ext cx="6858000" cy="415499"/>
          </a:xfrm>
          <a:noFill/>
        </p:spPr>
        <p:txBody>
          <a:bodyPr lIns="0" tIns="0" rIns="0" bIns="0" anchor="b" anchorCtr="0">
            <a:spAutoFit/>
          </a:bodyPr>
          <a:lstStyle>
            <a:lvl1pPr>
              <a:defRPr sz="2700" spc="-38"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438150" y="2971800"/>
            <a:ext cx="6858000" cy="230833"/>
          </a:xfrm>
          <a:noFill/>
        </p:spPr>
        <p:txBody>
          <a:bodyPr wrap="square" lIns="0" tIns="0" rIns="0" bIns="0">
            <a:spAutoFit/>
          </a:bodyPr>
          <a:lstStyle>
            <a:lvl1pPr marL="0" indent="0">
              <a:spcBef>
                <a:spcPts val="0"/>
              </a:spcBef>
              <a:buNone/>
              <a:defRPr sz="15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12865646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439793" y="1075778"/>
            <a:ext cx="8263890" cy="1209562"/>
          </a:xfrm>
        </p:spPr>
        <p:txBody>
          <a:bodyPr wrap="square">
            <a:spAutoFit/>
          </a:bodyPr>
          <a:lstStyle>
            <a:lvl1pPr marL="0" indent="0">
              <a:buNone/>
              <a:defRPr/>
            </a:lvl1pPr>
            <a:lvl2pPr marL="171450" indent="0">
              <a:buNone/>
              <a:defRPr/>
            </a:lvl2pPr>
            <a:lvl3pPr marL="342900" indent="0">
              <a:buNone/>
              <a:defRPr/>
            </a:lvl3pPr>
            <a:lvl4pPr marL="51435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98303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076623"/>
            <a:ext cx="8263890" cy="12095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4461868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438150" y="1076325"/>
            <a:ext cx="3909060" cy="1237262"/>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Semilight" panose="020B0402040204020203" pitchFamily="34" charset="0"/>
                <a:cs typeface="Segoe UI Semilight" panose="020B04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4797878" y="1076325"/>
            <a:ext cx="3909060" cy="1237262"/>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Semilight" panose="020B0402040204020203" pitchFamily="34" charset="0"/>
                <a:cs typeface="Segoe UI Semilight" panose="020B04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8127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438150" y="1078110"/>
            <a:ext cx="3909060" cy="1237262"/>
          </a:xfrm>
        </p:spPr>
        <p:txBody>
          <a:bodyPr wrap="square">
            <a:spAutoFit/>
          </a:bodyPr>
          <a:lstStyle>
            <a:lvl1pPr marL="173831" indent="-173831">
              <a:spcBef>
                <a:spcPts val="918"/>
              </a:spcBef>
              <a:buClr>
                <a:schemeClr val="tx1"/>
              </a:buClr>
              <a:buFont typeface="Wingdings" panose="05000000000000000000" pitchFamily="2" charset="2"/>
              <a:buChar char=""/>
              <a:defRPr sz="2100" b="0">
                <a:latin typeface="Segoe UI Semilight" panose="020B0402040204020203" pitchFamily="34" charset="0"/>
                <a:cs typeface="Segoe UI Semilight" panose="020B0402040204020203" pitchFamily="34" charset="0"/>
              </a:defRPr>
            </a:lvl1pPr>
            <a:lvl2pPr marL="320279" indent="-128588">
              <a:buFont typeface="Wingdings" panose="05000000000000000000" pitchFamily="2" charset="2"/>
              <a:buChar char=""/>
              <a:defRPr sz="1500" b="0"/>
            </a:lvl2pPr>
            <a:lvl3pPr marL="479822" indent="-141685">
              <a:buFont typeface="Wingdings" panose="05000000000000000000" pitchFamily="2" charset="2"/>
              <a:buChar char=""/>
              <a:tabLst/>
              <a:defRPr sz="1200" b="0"/>
            </a:lvl3pPr>
            <a:lvl4pPr marL="621506" indent="-132160">
              <a:buFont typeface="Wingdings" panose="05000000000000000000" pitchFamily="2" charset="2"/>
              <a:buChar char=""/>
              <a:defRPr sz="1050" b="0"/>
            </a:lvl4pPr>
            <a:lvl5pPr marL="767954" indent="-127397">
              <a:buFont typeface="Wingdings" panose="05000000000000000000" pitchFamily="2" charset="2"/>
              <a:buChar char=""/>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4792436" y="1078110"/>
            <a:ext cx="3909060" cy="1237262"/>
          </a:xfrm>
        </p:spPr>
        <p:txBody>
          <a:bodyPr wrap="square">
            <a:spAutoFit/>
          </a:bodyPr>
          <a:lstStyle>
            <a:lvl1pPr marL="173831" indent="-173831">
              <a:spcBef>
                <a:spcPts val="918"/>
              </a:spcBef>
              <a:buClr>
                <a:schemeClr val="tx1"/>
              </a:buClr>
              <a:buFont typeface="Wingdings" panose="05000000000000000000" pitchFamily="2" charset="2"/>
              <a:buChar char=""/>
              <a:defRPr sz="2100" b="0">
                <a:latin typeface="Segoe UI Semilight" panose="020B0402040204020203" pitchFamily="34" charset="0"/>
                <a:cs typeface="Segoe UI Semilight" panose="020B0402040204020203" pitchFamily="34" charset="0"/>
              </a:defRPr>
            </a:lvl1pPr>
            <a:lvl2pPr marL="320279" indent="-128588">
              <a:buFont typeface="Wingdings" panose="05000000000000000000" pitchFamily="2" charset="2"/>
              <a:buChar char=""/>
              <a:defRPr sz="1500" b="0"/>
            </a:lvl2pPr>
            <a:lvl3pPr marL="479822" indent="-141685">
              <a:buFont typeface="Wingdings" panose="05000000000000000000" pitchFamily="2" charset="2"/>
              <a:buChar char=""/>
              <a:tabLst/>
              <a:defRPr sz="1200" b="0"/>
            </a:lvl3pPr>
            <a:lvl4pPr marL="621506" indent="-132160">
              <a:buFont typeface="Wingdings" panose="05000000000000000000" pitchFamily="2" charset="2"/>
              <a:buChar char=""/>
              <a:defRPr sz="1050" b="0"/>
            </a:lvl4pPr>
            <a:lvl5pPr marL="767954" indent="-127397">
              <a:buFont typeface="Wingdings" panose="05000000000000000000" pitchFamily="2" charset="2"/>
              <a:buChar char=""/>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677006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half-p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a:xfrm>
            <a:off x="441197" y="342901"/>
            <a:ext cx="8263890" cy="369332"/>
          </a:xfrm>
        </p:spPr>
        <p:txBody>
          <a:bodyPr/>
          <a:lstStyle>
            <a:lvl1pPr>
              <a:defRPr sz="2400"/>
            </a:lvl1pPr>
          </a:lstStyle>
          <a:p>
            <a:r>
              <a:rPr lang="en-US"/>
              <a:t>Click to edit Master title style</a:t>
            </a:r>
            <a:endParaRPr lang="en-US" dirty="0"/>
          </a:p>
        </p:txBody>
      </p:sp>
      <p:sp>
        <p:nvSpPr>
          <p:cNvPr id="4" name="Text Placeholder 3"/>
          <p:cNvSpPr>
            <a:spLocks noGrp="1"/>
          </p:cNvSpPr>
          <p:nvPr>
            <p:ph type="body" sz="quarter" idx="10"/>
          </p:nvPr>
        </p:nvSpPr>
        <p:spPr>
          <a:xfrm>
            <a:off x="439793" y="1170483"/>
            <a:ext cx="3673603" cy="929342"/>
          </a:xfrm>
        </p:spPr>
        <p:txBody>
          <a:bodyPr wrap="square">
            <a:spAutoFit/>
          </a:bodyPr>
          <a:lstStyle>
            <a:lvl1pPr marL="0" indent="0">
              <a:lnSpc>
                <a:spcPct val="110000"/>
              </a:lnSpc>
              <a:spcBef>
                <a:spcPts val="1350"/>
              </a:spcBef>
              <a:buFont typeface="Arial" panose="020B0604020202020204" pitchFamily="34" charset="0"/>
              <a:buNone/>
              <a:defRPr sz="1350">
                <a:latin typeface="+mn-lt"/>
              </a:defRPr>
            </a:lvl1pPr>
            <a:lvl2pPr marL="171450" indent="0">
              <a:buFont typeface="Arial" panose="020B0604020202020204" pitchFamily="34" charset="0"/>
              <a:buNone/>
              <a:defRPr sz="1200"/>
            </a:lvl2pPr>
            <a:lvl3pPr marL="342900" indent="0">
              <a:buFont typeface="Arial" panose="020B0604020202020204" pitchFamily="34" charset="0"/>
              <a:buNone/>
              <a:defRPr sz="900"/>
            </a:lvl3pPr>
            <a:lvl4pPr marL="514350" indent="0">
              <a:buFont typeface="Arial" panose="020B0604020202020204" pitchFamily="34" charset="0"/>
              <a:buNone/>
              <a:defRPr sz="825"/>
            </a:lvl4pPr>
            <a:lvl5pPr marL="685800" indent="0">
              <a:buFont typeface="Arial" panose="020B0604020202020204" pitchFamily="34" charset="0"/>
              <a:buNone/>
              <a:defRPr sz="825"/>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205754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441197" y="342901"/>
            <a:ext cx="8263890" cy="369332"/>
          </a:xfrm>
        </p:spPr>
        <p:txBody>
          <a:bodyPr/>
          <a:lstStyle>
            <a:lvl1pPr>
              <a:defRPr sz="2400"/>
            </a:lvl1pPr>
          </a:lstStyle>
          <a:p>
            <a:r>
              <a:rPr lang="en-US" dirty="0"/>
              <a:t>Click to edit Master title style</a:t>
            </a:r>
          </a:p>
        </p:txBody>
      </p:sp>
    </p:spTree>
    <p:extLst>
      <p:ext uri="{BB962C8B-B14F-4D97-AF65-F5344CB8AC3E}">
        <p14:creationId xmlns:p14="http://schemas.microsoft.com/office/powerpoint/2010/main" val="4199462032"/>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4917"/>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1"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438912" y="2982990"/>
            <a:ext cx="6858000" cy="230833"/>
          </a:xfrm>
          <a:noFill/>
        </p:spPr>
        <p:txBody>
          <a:bodyPr lIns="0" tIns="0" rIns="0" bIns="0">
            <a:spAutoFit/>
          </a:bodyPr>
          <a:lstStyle>
            <a:lvl1pPr marL="0" indent="0">
              <a:spcBef>
                <a:spcPts val="0"/>
              </a:spcBef>
              <a:spcAft>
                <a:spcPts val="0"/>
              </a:spcAft>
              <a:buFont typeface="Arial" panose="020B0604020202020204" pitchFamily="34" charset="0"/>
              <a:buNone/>
              <a:defRPr sz="15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9141172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4917"/>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1"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438912" y="2982990"/>
            <a:ext cx="6858000" cy="230833"/>
          </a:xfrm>
          <a:noFill/>
        </p:spPr>
        <p:txBody>
          <a:bodyPr lIns="0" tIns="0" rIns="0" bIns="0">
            <a:spAutoFit/>
          </a:bodyPr>
          <a:lstStyle>
            <a:lvl1pPr marL="0" indent="0">
              <a:spcBef>
                <a:spcPts val="0"/>
              </a:spcBef>
              <a:spcAft>
                <a:spcPts val="0"/>
              </a:spcAft>
              <a:buFont typeface="Arial" panose="020B0604020202020204" pitchFamily="34" charset="0"/>
              <a:buNone/>
              <a:defRPr sz="15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480750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1"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36208250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ransition Slide Light">
    <p:spTree>
      <p:nvGrpSpPr>
        <p:cNvPr id="1" name=""/>
        <p:cNvGrpSpPr/>
        <p:nvPr/>
      </p:nvGrpSpPr>
      <p:grpSpPr>
        <a:xfrm>
          <a:off x="0" y="0"/>
          <a:ext cx="0" cy="0"/>
          <a:chOff x="0" y="0"/>
          <a:chExt cx="0" cy="0"/>
        </a:xfrm>
      </p:grpSpPr>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440271" y="3035732"/>
            <a:ext cx="4521200" cy="1520957"/>
          </a:xfrm>
          <a:prstGeom prst="rect">
            <a:avLst/>
          </a:prstGeom>
        </p:spPr>
        <p:txBody>
          <a:bodyPr anchor="t"/>
          <a:lstStyle>
            <a:lvl1pPr marL="0" marR="0" indent="0" algn="l" defTabSz="457200" rtl="0" eaLnBrk="1" fontAlgn="auto" latinLnBrk="0" hangingPunct="1">
              <a:lnSpc>
                <a:spcPct val="90000"/>
              </a:lnSpc>
              <a:spcBef>
                <a:spcPct val="0"/>
              </a:spcBef>
              <a:spcAft>
                <a:spcPts val="0"/>
              </a:spcAft>
              <a:buClrTx/>
              <a:buSzTx/>
              <a:buFontTx/>
              <a:buNone/>
              <a:tabLst/>
              <a:defRPr kumimoji="0" lang="en-US" sz="4800" b="0" i="0" u="none" strike="noStrike" kern="1200" cap="none" spc="0" normalizeH="0" baseline="0" dirty="0" smtClean="0">
                <a:ln>
                  <a:noFill/>
                </a:ln>
                <a:solidFill>
                  <a:schemeClr val="tx1"/>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pic>
        <p:nvPicPr>
          <p:cNvPr id="6" name="Picture 5">
            <a:extLst>
              <a:ext uri="{FF2B5EF4-FFF2-40B4-BE49-F238E27FC236}">
                <a16:creationId xmlns:a16="http://schemas.microsoft.com/office/drawing/2014/main" id="{34E37F9D-42BE-2243-91DC-E81C2E3D8DC6}"/>
              </a:ext>
            </a:extLst>
          </p:cNvPr>
          <p:cNvPicPr>
            <a:picLocks noChangeAspect="1"/>
          </p:cNvPicPr>
          <p:nvPr userDrawn="1"/>
        </p:nvPicPr>
        <p:blipFill rotWithShape="1">
          <a:blip r:embed="rId2">
            <a:alphaModFix/>
          </a:blip>
          <a:srcRect l="10860" t="13663"/>
          <a:stretch/>
        </p:blipFill>
        <p:spPr>
          <a:xfrm>
            <a:off x="0" y="0"/>
            <a:ext cx="2176198" cy="2107769"/>
          </a:xfrm>
          <a:prstGeom prst="rect">
            <a:avLst/>
          </a:prstGeom>
        </p:spPr>
      </p:pic>
    </p:spTree>
    <p:extLst>
      <p:ext uri="{BB962C8B-B14F-4D97-AF65-F5344CB8AC3E}">
        <p14:creationId xmlns:p14="http://schemas.microsoft.com/office/powerpoint/2010/main" val="189018415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1"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14976905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1"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867147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1"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6966514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299704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41107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441197" y="1077517"/>
            <a:ext cx="8263890" cy="1431161"/>
          </a:xfrm>
        </p:spPr>
        <p:txBody>
          <a:bodyPr/>
          <a:lstStyle>
            <a:lvl1pPr marL="0" indent="0">
              <a:buNone/>
              <a:defRPr sz="21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25991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438455" indent="0">
              <a:buNone/>
              <a:defRPr sz="15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610922" indent="0">
              <a:buNone/>
              <a:defRPr sz="135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788248" indent="0">
              <a:buNone/>
              <a:defRPr sz="135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165342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438150" y="4620988"/>
            <a:ext cx="3361593" cy="80791"/>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699218" eaLnBrk="0" hangingPunct="0"/>
            <a:r>
              <a:rPr lang="en-US" sz="525"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438150" y="439341"/>
            <a:ext cx="1024684" cy="219456"/>
          </a:xfrm>
          <a:prstGeom prst="rect">
            <a:avLst/>
          </a:prstGeom>
        </p:spPr>
      </p:pic>
    </p:spTree>
    <p:extLst>
      <p:ext uri="{BB962C8B-B14F-4D97-AF65-F5344CB8AC3E}">
        <p14:creationId xmlns:p14="http://schemas.microsoft.com/office/powerpoint/2010/main" val="20065366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438150" y="1077516"/>
            <a:ext cx="8264129" cy="1661993"/>
          </a:xfrm>
        </p:spPr>
        <p:txBody>
          <a:bodyPr>
            <a:spAutoFit/>
          </a:bodyPr>
          <a:lstStyle>
            <a:lvl1pPr>
              <a:defRPr sz="2700">
                <a:latin typeface="+mn-lt"/>
              </a:defRPr>
            </a:lvl1pPr>
            <a:lvl2pPr>
              <a:defRPr sz="2100">
                <a:latin typeface="+mn-lt"/>
              </a:defRPr>
            </a:lvl2pPr>
            <a:lvl3pPr>
              <a:defRPr sz="1800">
                <a:latin typeface="+mn-lt"/>
              </a:defRPr>
            </a:lvl3pPr>
            <a:lvl4pPr>
              <a:defRPr sz="1500">
                <a:latin typeface="+mn-lt"/>
              </a:defRPr>
            </a:lvl4pPr>
            <a:lvl5pPr>
              <a:defRPr sz="135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4701779"/>
            <a:ext cx="9144001" cy="441722"/>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2775"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636807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Closing blue">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321370" y="4738847"/>
            <a:ext cx="3361593" cy="80791"/>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699218" eaLnBrk="0" hangingPunct="0"/>
            <a:r>
              <a:rPr lang="en-US" sz="525" dirty="0">
                <a:solidFill>
                  <a:schemeClr val="bg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DBCC3F24-BF53-4EF0-8FC2-26C4B364170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4960" t="33254" r="14942" b="33412"/>
          <a:stretch/>
        </p:blipFill>
        <p:spPr>
          <a:xfrm>
            <a:off x="321512" y="2403647"/>
            <a:ext cx="1577241" cy="336207"/>
          </a:xfrm>
          <a:prstGeom prst="rect">
            <a:avLst/>
          </a:prstGeom>
        </p:spPr>
      </p:pic>
    </p:spTree>
    <p:extLst>
      <p:ext uri="{BB962C8B-B14F-4D97-AF65-F5344CB8AC3E}">
        <p14:creationId xmlns:p14="http://schemas.microsoft.com/office/powerpoint/2010/main" val="331165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9" name="MS logo gray - EMF" descr="Microsoft logo, gray text version">
            <a:extLst>
              <a:ext uri="{FF2B5EF4-FFF2-40B4-BE49-F238E27FC236}">
                <a16:creationId xmlns:a16="http://schemas.microsoft.com/office/drawing/2014/main" id="{8804C2B3-3878-4889-940D-3F3386B9455D}"/>
              </a:ext>
            </a:extLst>
          </p:cNvPr>
          <p:cNvPicPr>
            <a:picLocks noChangeAspect="1"/>
          </p:cNvPicPr>
          <p:nvPr userDrawn="1"/>
        </p:nvPicPr>
        <p:blipFill>
          <a:blip r:embed="rId2"/>
          <a:stretch>
            <a:fillRect/>
          </a:stretch>
        </p:blipFill>
        <p:spPr bwMode="black">
          <a:xfrm>
            <a:off x="438150" y="439560"/>
            <a:ext cx="1024830" cy="219456"/>
          </a:xfrm>
          <a:prstGeom prst="rect">
            <a:avLst/>
          </a:prstGeom>
        </p:spPr>
      </p:pic>
      <p:sp>
        <p:nvSpPr>
          <p:cNvPr id="30" name="Rectangle 29">
            <a:extLst>
              <a:ext uri="{FF2B5EF4-FFF2-40B4-BE49-F238E27FC236}">
                <a16:creationId xmlns:a16="http://schemas.microsoft.com/office/drawing/2014/main" id="{8B2E4F62-54DC-4435-AA29-18599C177284}"/>
              </a:ext>
            </a:extLst>
          </p:cNvPr>
          <p:cNvSpPr/>
          <p:nvPr userDrawn="1"/>
        </p:nvSpPr>
        <p:spPr bwMode="gray">
          <a:xfrm>
            <a:off x="219783" y="877824"/>
            <a:ext cx="8703468" cy="4045411"/>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dirty="0">
              <a:gradFill>
                <a:gsLst>
                  <a:gs pos="0">
                    <a:srgbClr val="FFFFFF"/>
                  </a:gs>
                  <a:gs pos="100000">
                    <a:srgbClr val="FFFFFF"/>
                  </a:gs>
                </a:gsLst>
                <a:lin ang="5400000" scaled="0"/>
              </a:gradFill>
              <a:ea typeface="Segoe UI" pitchFamily="34" charset="0"/>
              <a:cs typeface="Segoe UI" pitchFamily="34" charset="0"/>
            </a:endParaRPr>
          </a:p>
        </p:txBody>
      </p:sp>
      <p:grpSp>
        <p:nvGrpSpPr>
          <p:cNvPr id="3" name="Group 2">
            <a:extLst>
              <a:ext uri="{FF2B5EF4-FFF2-40B4-BE49-F238E27FC236}">
                <a16:creationId xmlns:a16="http://schemas.microsoft.com/office/drawing/2014/main" id="{56FAD87F-DBF5-4E2F-A61B-3CCEC5C7D0B9}"/>
              </a:ext>
            </a:extLst>
          </p:cNvPr>
          <p:cNvGrpSpPr/>
          <p:nvPr userDrawn="1"/>
        </p:nvGrpSpPr>
        <p:grpSpPr bwMode="ltGray">
          <a:xfrm>
            <a:off x="6533109" y="1328738"/>
            <a:ext cx="2610892" cy="3147061"/>
            <a:chOff x="8710812" y="1771650"/>
            <a:chExt cx="3481189" cy="4196081"/>
          </a:xfrm>
        </p:grpSpPr>
        <p:sp>
          <p:nvSpPr>
            <p:cNvPr id="32" name="Freeform 5">
              <a:extLst>
                <a:ext uri="{FF2B5EF4-FFF2-40B4-BE49-F238E27FC236}">
                  <a16:creationId xmlns:a16="http://schemas.microsoft.com/office/drawing/2014/main" id="{6B0365F1-E7DF-4958-962E-9FFD3A394140}"/>
                </a:ext>
              </a:extLst>
            </p:cNvPr>
            <p:cNvSpPr>
              <a:spLocks/>
            </p:cNvSpPr>
            <p:nvPr userDrawn="1"/>
          </p:nvSpPr>
          <p:spPr bwMode="ltGray">
            <a:xfrm>
              <a:off x="9246854" y="3720628"/>
              <a:ext cx="531187" cy="974975"/>
            </a:xfrm>
            <a:custGeom>
              <a:avLst/>
              <a:gdLst>
                <a:gd name="T0" fmla="*/ 547 w 547"/>
                <a:gd name="T1" fmla="*/ 704 h 1004"/>
                <a:gd name="T2" fmla="*/ 0 w 547"/>
                <a:gd name="T3" fmla="*/ 1004 h 1004"/>
                <a:gd name="T4" fmla="*/ 0 w 547"/>
                <a:gd name="T5" fmla="*/ 300 h 1004"/>
                <a:gd name="T6" fmla="*/ 547 w 547"/>
                <a:gd name="T7" fmla="*/ 0 h 1004"/>
                <a:gd name="T8" fmla="*/ 547 w 547"/>
                <a:gd name="T9" fmla="*/ 704 h 1004"/>
              </a:gdLst>
              <a:ahLst/>
              <a:cxnLst>
                <a:cxn ang="0">
                  <a:pos x="T0" y="T1"/>
                </a:cxn>
                <a:cxn ang="0">
                  <a:pos x="T2" y="T3"/>
                </a:cxn>
                <a:cxn ang="0">
                  <a:pos x="T4" y="T5"/>
                </a:cxn>
                <a:cxn ang="0">
                  <a:pos x="T6" y="T7"/>
                </a:cxn>
                <a:cxn ang="0">
                  <a:pos x="T8" y="T9"/>
                </a:cxn>
              </a:cxnLst>
              <a:rect l="0" t="0" r="r" b="b"/>
              <a:pathLst>
                <a:path w="547" h="1004">
                  <a:moveTo>
                    <a:pt x="547" y="704"/>
                  </a:moveTo>
                  <a:lnTo>
                    <a:pt x="0" y="1004"/>
                  </a:lnTo>
                  <a:lnTo>
                    <a:pt x="0" y="300"/>
                  </a:lnTo>
                  <a:lnTo>
                    <a:pt x="547" y="0"/>
                  </a:lnTo>
                  <a:lnTo>
                    <a:pt x="547" y="704"/>
                  </a:lnTo>
                  <a:close/>
                </a:path>
              </a:pathLst>
            </a:custGeom>
            <a:solidFill>
              <a:srgbClr val="F375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33" name="Freeform 6">
              <a:extLst>
                <a:ext uri="{FF2B5EF4-FFF2-40B4-BE49-F238E27FC236}">
                  <a16:creationId xmlns:a16="http://schemas.microsoft.com/office/drawing/2014/main" id="{39253E4C-431D-4257-8CC7-C1456CD2F32D}"/>
                </a:ext>
              </a:extLst>
            </p:cNvPr>
            <p:cNvSpPr>
              <a:spLocks/>
            </p:cNvSpPr>
            <p:nvPr userDrawn="1"/>
          </p:nvSpPr>
          <p:spPr bwMode="ltGray">
            <a:xfrm>
              <a:off x="9778040" y="3720628"/>
              <a:ext cx="532157" cy="974975"/>
            </a:xfrm>
            <a:custGeom>
              <a:avLst/>
              <a:gdLst>
                <a:gd name="T0" fmla="*/ 0 w 548"/>
                <a:gd name="T1" fmla="*/ 704 h 1004"/>
                <a:gd name="T2" fmla="*/ 548 w 548"/>
                <a:gd name="T3" fmla="*/ 1004 h 1004"/>
                <a:gd name="T4" fmla="*/ 548 w 548"/>
                <a:gd name="T5" fmla="*/ 300 h 1004"/>
                <a:gd name="T6" fmla="*/ 0 w 548"/>
                <a:gd name="T7" fmla="*/ 0 h 1004"/>
                <a:gd name="T8" fmla="*/ 0 w 548"/>
                <a:gd name="T9" fmla="*/ 704 h 1004"/>
              </a:gdLst>
              <a:ahLst/>
              <a:cxnLst>
                <a:cxn ang="0">
                  <a:pos x="T0" y="T1"/>
                </a:cxn>
                <a:cxn ang="0">
                  <a:pos x="T2" y="T3"/>
                </a:cxn>
                <a:cxn ang="0">
                  <a:pos x="T4" y="T5"/>
                </a:cxn>
                <a:cxn ang="0">
                  <a:pos x="T6" y="T7"/>
                </a:cxn>
                <a:cxn ang="0">
                  <a:pos x="T8" y="T9"/>
                </a:cxn>
              </a:cxnLst>
              <a:rect l="0" t="0" r="r" b="b"/>
              <a:pathLst>
                <a:path w="548" h="1004">
                  <a:moveTo>
                    <a:pt x="0" y="704"/>
                  </a:moveTo>
                  <a:lnTo>
                    <a:pt x="548" y="1004"/>
                  </a:lnTo>
                  <a:lnTo>
                    <a:pt x="548" y="300"/>
                  </a:lnTo>
                  <a:lnTo>
                    <a:pt x="0" y="0"/>
                  </a:lnTo>
                  <a:lnTo>
                    <a:pt x="0" y="704"/>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34" name="Freeform 7">
              <a:extLst>
                <a:ext uri="{FF2B5EF4-FFF2-40B4-BE49-F238E27FC236}">
                  <a16:creationId xmlns:a16="http://schemas.microsoft.com/office/drawing/2014/main" id="{E928826C-9C74-4194-A556-98EC9A96F677}"/>
                </a:ext>
              </a:extLst>
            </p:cNvPr>
            <p:cNvSpPr>
              <a:spLocks/>
            </p:cNvSpPr>
            <p:nvPr userDrawn="1"/>
          </p:nvSpPr>
          <p:spPr bwMode="ltGray">
            <a:xfrm>
              <a:off x="9246854" y="4404276"/>
              <a:ext cx="1063344" cy="586538"/>
            </a:xfrm>
            <a:custGeom>
              <a:avLst/>
              <a:gdLst>
                <a:gd name="T0" fmla="*/ 547 w 1095"/>
                <a:gd name="T1" fmla="*/ 0 h 604"/>
                <a:gd name="T2" fmla="*/ 0 w 1095"/>
                <a:gd name="T3" fmla="*/ 300 h 604"/>
                <a:gd name="T4" fmla="*/ 560 w 1095"/>
                <a:gd name="T5" fmla="*/ 604 h 604"/>
                <a:gd name="T6" fmla="*/ 1095 w 1095"/>
                <a:gd name="T7" fmla="*/ 300 h 604"/>
                <a:gd name="T8" fmla="*/ 547 w 1095"/>
                <a:gd name="T9" fmla="*/ 0 h 604"/>
              </a:gdLst>
              <a:ahLst/>
              <a:cxnLst>
                <a:cxn ang="0">
                  <a:pos x="T0" y="T1"/>
                </a:cxn>
                <a:cxn ang="0">
                  <a:pos x="T2" y="T3"/>
                </a:cxn>
                <a:cxn ang="0">
                  <a:pos x="T4" y="T5"/>
                </a:cxn>
                <a:cxn ang="0">
                  <a:pos x="T6" y="T7"/>
                </a:cxn>
                <a:cxn ang="0">
                  <a:pos x="T8" y="T9"/>
                </a:cxn>
              </a:cxnLst>
              <a:rect l="0" t="0" r="r" b="b"/>
              <a:pathLst>
                <a:path w="1095" h="604">
                  <a:moveTo>
                    <a:pt x="547" y="0"/>
                  </a:moveTo>
                  <a:lnTo>
                    <a:pt x="0" y="300"/>
                  </a:lnTo>
                  <a:lnTo>
                    <a:pt x="560" y="604"/>
                  </a:lnTo>
                  <a:lnTo>
                    <a:pt x="1095" y="300"/>
                  </a:lnTo>
                  <a:lnTo>
                    <a:pt x="547" y="0"/>
                  </a:lnTo>
                  <a:close/>
                </a:path>
              </a:pathLst>
            </a:custGeom>
            <a:solidFill>
              <a:srgbClr val="B9B9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35" name="Freeform 8">
              <a:extLst>
                <a:ext uri="{FF2B5EF4-FFF2-40B4-BE49-F238E27FC236}">
                  <a16:creationId xmlns:a16="http://schemas.microsoft.com/office/drawing/2014/main" id="{7ACB5DE1-DAC6-4C99-B2CC-0EB12CE0D5FE}"/>
                </a:ext>
              </a:extLst>
            </p:cNvPr>
            <p:cNvSpPr>
              <a:spLocks/>
            </p:cNvSpPr>
            <p:nvPr userDrawn="1"/>
          </p:nvSpPr>
          <p:spPr bwMode="ltGray">
            <a:xfrm>
              <a:off x="8710812" y="2748567"/>
              <a:ext cx="532157" cy="976917"/>
            </a:xfrm>
            <a:custGeom>
              <a:avLst/>
              <a:gdLst>
                <a:gd name="T0" fmla="*/ 548 w 548"/>
                <a:gd name="T1" fmla="*/ 706 h 1006"/>
                <a:gd name="T2" fmla="*/ 0 w 548"/>
                <a:gd name="T3" fmla="*/ 1006 h 1006"/>
                <a:gd name="T4" fmla="*/ 0 w 548"/>
                <a:gd name="T5" fmla="*/ 300 h 1006"/>
                <a:gd name="T6" fmla="*/ 548 w 548"/>
                <a:gd name="T7" fmla="*/ 0 h 1006"/>
                <a:gd name="T8" fmla="*/ 548 w 548"/>
                <a:gd name="T9" fmla="*/ 706 h 1006"/>
              </a:gdLst>
              <a:ahLst/>
              <a:cxnLst>
                <a:cxn ang="0">
                  <a:pos x="T0" y="T1"/>
                </a:cxn>
                <a:cxn ang="0">
                  <a:pos x="T2" y="T3"/>
                </a:cxn>
                <a:cxn ang="0">
                  <a:pos x="T4" y="T5"/>
                </a:cxn>
                <a:cxn ang="0">
                  <a:pos x="T6" y="T7"/>
                </a:cxn>
                <a:cxn ang="0">
                  <a:pos x="T8" y="T9"/>
                </a:cxn>
              </a:cxnLst>
              <a:rect l="0" t="0" r="r" b="b"/>
              <a:pathLst>
                <a:path w="548" h="1006">
                  <a:moveTo>
                    <a:pt x="548" y="706"/>
                  </a:moveTo>
                  <a:lnTo>
                    <a:pt x="0" y="1006"/>
                  </a:lnTo>
                  <a:lnTo>
                    <a:pt x="0" y="300"/>
                  </a:lnTo>
                  <a:lnTo>
                    <a:pt x="548" y="0"/>
                  </a:lnTo>
                  <a:lnTo>
                    <a:pt x="548" y="706"/>
                  </a:lnTo>
                  <a:close/>
                </a:path>
              </a:pathLst>
            </a:custGeom>
            <a:solidFill>
              <a:srgbClr val="F375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36" name="Freeform 9">
              <a:extLst>
                <a:ext uri="{FF2B5EF4-FFF2-40B4-BE49-F238E27FC236}">
                  <a16:creationId xmlns:a16="http://schemas.microsoft.com/office/drawing/2014/main" id="{5D630C8B-3A7C-4321-A3EF-B1D0A698F738}"/>
                </a:ext>
              </a:extLst>
            </p:cNvPr>
            <p:cNvSpPr>
              <a:spLocks/>
            </p:cNvSpPr>
            <p:nvPr userDrawn="1"/>
          </p:nvSpPr>
          <p:spPr bwMode="ltGray">
            <a:xfrm>
              <a:off x="9242969" y="2748567"/>
              <a:ext cx="531187" cy="976917"/>
            </a:xfrm>
            <a:custGeom>
              <a:avLst/>
              <a:gdLst>
                <a:gd name="T0" fmla="*/ 0 w 547"/>
                <a:gd name="T1" fmla="*/ 706 h 1006"/>
                <a:gd name="T2" fmla="*/ 547 w 547"/>
                <a:gd name="T3" fmla="*/ 1006 h 1006"/>
                <a:gd name="T4" fmla="*/ 547 w 547"/>
                <a:gd name="T5" fmla="*/ 300 h 1006"/>
                <a:gd name="T6" fmla="*/ 0 w 547"/>
                <a:gd name="T7" fmla="*/ 0 h 1006"/>
                <a:gd name="T8" fmla="*/ 0 w 547"/>
                <a:gd name="T9" fmla="*/ 706 h 1006"/>
              </a:gdLst>
              <a:ahLst/>
              <a:cxnLst>
                <a:cxn ang="0">
                  <a:pos x="T0" y="T1"/>
                </a:cxn>
                <a:cxn ang="0">
                  <a:pos x="T2" y="T3"/>
                </a:cxn>
                <a:cxn ang="0">
                  <a:pos x="T4" y="T5"/>
                </a:cxn>
                <a:cxn ang="0">
                  <a:pos x="T6" y="T7"/>
                </a:cxn>
                <a:cxn ang="0">
                  <a:pos x="T8" y="T9"/>
                </a:cxn>
              </a:cxnLst>
              <a:rect l="0" t="0" r="r" b="b"/>
              <a:pathLst>
                <a:path w="547" h="1006">
                  <a:moveTo>
                    <a:pt x="0" y="706"/>
                  </a:moveTo>
                  <a:lnTo>
                    <a:pt x="547" y="1006"/>
                  </a:lnTo>
                  <a:lnTo>
                    <a:pt x="547" y="300"/>
                  </a:lnTo>
                  <a:lnTo>
                    <a:pt x="0" y="0"/>
                  </a:lnTo>
                  <a:lnTo>
                    <a:pt x="0" y="706"/>
                  </a:lnTo>
                  <a:close/>
                </a:path>
              </a:pathLst>
            </a:custGeom>
            <a:solidFill>
              <a:srgbClr val="B9B9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37" name="Freeform 10">
              <a:extLst>
                <a:ext uri="{FF2B5EF4-FFF2-40B4-BE49-F238E27FC236}">
                  <a16:creationId xmlns:a16="http://schemas.microsoft.com/office/drawing/2014/main" id="{2A590461-2675-4E4A-B9BB-BF5471E89538}"/>
                </a:ext>
              </a:extLst>
            </p:cNvPr>
            <p:cNvSpPr>
              <a:spLocks/>
            </p:cNvSpPr>
            <p:nvPr userDrawn="1"/>
          </p:nvSpPr>
          <p:spPr bwMode="ltGray">
            <a:xfrm>
              <a:off x="8710812" y="3434156"/>
              <a:ext cx="1063344" cy="586538"/>
            </a:xfrm>
            <a:custGeom>
              <a:avLst/>
              <a:gdLst>
                <a:gd name="T0" fmla="*/ 548 w 1095"/>
                <a:gd name="T1" fmla="*/ 0 h 604"/>
                <a:gd name="T2" fmla="*/ 0 w 1095"/>
                <a:gd name="T3" fmla="*/ 300 h 604"/>
                <a:gd name="T4" fmla="*/ 560 w 1095"/>
                <a:gd name="T5" fmla="*/ 604 h 604"/>
                <a:gd name="T6" fmla="*/ 1095 w 1095"/>
                <a:gd name="T7" fmla="*/ 300 h 604"/>
                <a:gd name="T8" fmla="*/ 548 w 1095"/>
                <a:gd name="T9" fmla="*/ 0 h 604"/>
              </a:gdLst>
              <a:ahLst/>
              <a:cxnLst>
                <a:cxn ang="0">
                  <a:pos x="T0" y="T1"/>
                </a:cxn>
                <a:cxn ang="0">
                  <a:pos x="T2" y="T3"/>
                </a:cxn>
                <a:cxn ang="0">
                  <a:pos x="T4" y="T5"/>
                </a:cxn>
                <a:cxn ang="0">
                  <a:pos x="T6" y="T7"/>
                </a:cxn>
                <a:cxn ang="0">
                  <a:pos x="T8" y="T9"/>
                </a:cxn>
              </a:cxnLst>
              <a:rect l="0" t="0" r="r" b="b"/>
              <a:pathLst>
                <a:path w="1095" h="604">
                  <a:moveTo>
                    <a:pt x="548" y="0"/>
                  </a:moveTo>
                  <a:lnTo>
                    <a:pt x="0" y="300"/>
                  </a:lnTo>
                  <a:lnTo>
                    <a:pt x="560" y="604"/>
                  </a:lnTo>
                  <a:lnTo>
                    <a:pt x="1095" y="300"/>
                  </a:lnTo>
                  <a:lnTo>
                    <a:pt x="548"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38" name="Freeform 11">
              <a:extLst>
                <a:ext uri="{FF2B5EF4-FFF2-40B4-BE49-F238E27FC236}">
                  <a16:creationId xmlns:a16="http://schemas.microsoft.com/office/drawing/2014/main" id="{48EAECFD-0CA3-492F-BA94-22EF6EB2205B}"/>
                </a:ext>
              </a:extLst>
            </p:cNvPr>
            <p:cNvSpPr>
              <a:spLocks/>
            </p:cNvSpPr>
            <p:nvPr userDrawn="1"/>
          </p:nvSpPr>
          <p:spPr bwMode="ltGray">
            <a:xfrm>
              <a:off x="9773185" y="2748567"/>
              <a:ext cx="532157" cy="976917"/>
            </a:xfrm>
            <a:custGeom>
              <a:avLst/>
              <a:gdLst>
                <a:gd name="T0" fmla="*/ 548 w 548"/>
                <a:gd name="T1" fmla="*/ 706 h 1006"/>
                <a:gd name="T2" fmla="*/ 0 w 548"/>
                <a:gd name="T3" fmla="*/ 1006 h 1006"/>
                <a:gd name="T4" fmla="*/ 0 w 548"/>
                <a:gd name="T5" fmla="*/ 300 h 1006"/>
                <a:gd name="T6" fmla="*/ 548 w 548"/>
                <a:gd name="T7" fmla="*/ 0 h 1006"/>
                <a:gd name="T8" fmla="*/ 548 w 548"/>
                <a:gd name="T9" fmla="*/ 706 h 1006"/>
              </a:gdLst>
              <a:ahLst/>
              <a:cxnLst>
                <a:cxn ang="0">
                  <a:pos x="T0" y="T1"/>
                </a:cxn>
                <a:cxn ang="0">
                  <a:pos x="T2" y="T3"/>
                </a:cxn>
                <a:cxn ang="0">
                  <a:pos x="T4" y="T5"/>
                </a:cxn>
                <a:cxn ang="0">
                  <a:pos x="T6" y="T7"/>
                </a:cxn>
                <a:cxn ang="0">
                  <a:pos x="T8" y="T9"/>
                </a:cxn>
              </a:cxnLst>
              <a:rect l="0" t="0" r="r" b="b"/>
              <a:pathLst>
                <a:path w="548" h="1006">
                  <a:moveTo>
                    <a:pt x="548" y="706"/>
                  </a:moveTo>
                  <a:lnTo>
                    <a:pt x="0" y="1006"/>
                  </a:lnTo>
                  <a:lnTo>
                    <a:pt x="0" y="300"/>
                  </a:lnTo>
                  <a:lnTo>
                    <a:pt x="548" y="0"/>
                  </a:lnTo>
                  <a:lnTo>
                    <a:pt x="548" y="706"/>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39" name="Freeform 12">
              <a:extLst>
                <a:ext uri="{FF2B5EF4-FFF2-40B4-BE49-F238E27FC236}">
                  <a16:creationId xmlns:a16="http://schemas.microsoft.com/office/drawing/2014/main" id="{62FFEC32-2F2F-43F4-9C21-7F15A26966AC}"/>
                </a:ext>
              </a:extLst>
            </p:cNvPr>
            <p:cNvSpPr>
              <a:spLocks/>
            </p:cNvSpPr>
            <p:nvPr userDrawn="1"/>
          </p:nvSpPr>
          <p:spPr bwMode="ltGray">
            <a:xfrm>
              <a:off x="9773185" y="3434157"/>
              <a:ext cx="1063345" cy="586538"/>
            </a:xfrm>
            <a:custGeom>
              <a:avLst/>
              <a:gdLst>
                <a:gd name="T0" fmla="*/ 548 w 1095"/>
                <a:gd name="T1" fmla="*/ 0 h 604"/>
                <a:gd name="T2" fmla="*/ 0 w 1095"/>
                <a:gd name="T3" fmla="*/ 300 h 604"/>
                <a:gd name="T4" fmla="*/ 560 w 1095"/>
                <a:gd name="T5" fmla="*/ 604 h 604"/>
                <a:gd name="T6" fmla="*/ 1095 w 1095"/>
                <a:gd name="T7" fmla="*/ 300 h 604"/>
                <a:gd name="T8" fmla="*/ 548 w 1095"/>
                <a:gd name="T9" fmla="*/ 0 h 604"/>
                <a:gd name="connsiteX0" fmla="*/ 5005 w 10000"/>
                <a:gd name="connsiteY0" fmla="*/ 0 h 10000"/>
                <a:gd name="connsiteX1" fmla="*/ 0 w 10000"/>
                <a:gd name="connsiteY1" fmla="*/ 4967 h 10000"/>
                <a:gd name="connsiteX2" fmla="*/ 5048 w 10000"/>
                <a:gd name="connsiteY2" fmla="*/ 10000 h 10000"/>
                <a:gd name="connsiteX3" fmla="*/ 10000 w 10000"/>
                <a:gd name="connsiteY3" fmla="*/ 4967 h 10000"/>
                <a:gd name="connsiteX4" fmla="*/ 5005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5005" y="0"/>
                  </a:moveTo>
                  <a:lnTo>
                    <a:pt x="0" y="4967"/>
                  </a:lnTo>
                  <a:lnTo>
                    <a:pt x="5048" y="10000"/>
                  </a:lnTo>
                  <a:lnTo>
                    <a:pt x="10000" y="4967"/>
                  </a:lnTo>
                  <a:lnTo>
                    <a:pt x="500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40" name="Freeform 13">
              <a:extLst>
                <a:ext uri="{FF2B5EF4-FFF2-40B4-BE49-F238E27FC236}">
                  <a16:creationId xmlns:a16="http://schemas.microsoft.com/office/drawing/2014/main" id="{647709D2-F4CC-4414-B183-427A6D2A22AB}"/>
                </a:ext>
              </a:extLst>
            </p:cNvPr>
            <p:cNvSpPr>
              <a:spLocks/>
            </p:cNvSpPr>
            <p:nvPr userDrawn="1"/>
          </p:nvSpPr>
          <p:spPr bwMode="ltGray">
            <a:xfrm>
              <a:off x="11361823" y="2748566"/>
              <a:ext cx="534332" cy="982635"/>
            </a:xfrm>
            <a:custGeom>
              <a:avLst/>
              <a:gdLst>
                <a:gd name="T0" fmla="*/ 0 w 548"/>
                <a:gd name="T1" fmla="*/ 706 h 1006"/>
                <a:gd name="T2" fmla="*/ 548 w 548"/>
                <a:gd name="T3" fmla="*/ 1006 h 1006"/>
                <a:gd name="T4" fmla="*/ 548 w 548"/>
                <a:gd name="T5" fmla="*/ 300 h 1006"/>
                <a:gd name="T6" fmla="*/ 0 w 548"/>
                <a:gd name="T7" fmla="*/ 0 h 1006"/>
                <a:gd name="T8" fmla="*/ 0 w 548"/>
                <a:gd name="T9" fmla="*/ 706 h 1006"/>
              </a:gdLst>
              <a:ahLst/>
              <a:cxnLst>
                <a:cxn ang="0">
                  <a:pos x="T0" y="T1"/>
                </a:cxn>
                <a:cxn ang="0">
                  <a:pos x="T2" y="T3"/>
                </a:cxn>
                <a:cxn ang="0">
                  <a:pos x="T4" y="T5"/>
                </a:cxn>
                <a:cxn ang="0">
                  <a:pos x="T6" y="T7"/>
                </a:cxn>
                <a:cxn ang="0">
                  <a:pos x="T8" y="T9"/>
                </a:cxn>
              </a:cxnLst>
              <a:rect l="0" t="0" r="r" b="b"/>
              <a:pathLst>
                <a:path w="548" h="1006">
                  <a:moveTo>
                    <a:pt x="0" y="706"/>
                  </a:moveTo>
                  <a:lnTo>
                    <a:pt x="548" y="1006"/>
                  </a:lnTo>
                  <a:lnTo>
                    <a:pt x="548" y="300"/>
                  </a:lnTo>
                  <a:lnTo>
                    <a:pt x="0" y="0"/>
                  </a:lnTo>
                  <a:lnTo>
                    <a:pt x="0" y="706"/>
                  </a:lnTo>
                  <a:close/>
                </a:path>
              </a:pathLst>
            </a:custGeom>
            <a:solidFill>
              <a:srgbClr val="303030"/>
            </a:solidFill>
            <a:ln w="9525">
              <a:noFill/>
              <a:round/>
              <a:headEnd/>
              <a:tailEnd/>
            </a:ln>
          </p:spPr>
          <p:txBody>
            <a:bodyPr vert="horz" wrap="square" lIns="91440" tIns="45720" rIns="91440" bIns="45720" numCol="1" anchor="t" anchorCtr="0" compatLnSpc="1">
              <a:prstTxWarp prst="textNoShape">
                <a:avLst/>
              </a:prstTxWarp>
            </a:bodyPr>
            <a:lstStyle/>
            <a:p>
              <a:pPr lvl="0"/>
              <a:endParaRPr lang="en-US" sz="1350" dirty="0"/>
            </a:p>
          </p:txBody>
        </p:sp>
        <p:sp>
          <p:nvSpPr>
            <p:cNvPr id="41" name="Freeform 14">
              <a:extLst>
                <a:ext uri="{FF2B5EF4-FFF2-40B4-BE49-F238E27FC236}">
                  <a16:creationId xmlns:a16="http://schemas.microsoft.com/office/drawing/2014/main" id="{72928ABA-DF2E-4C8E-B194-7FA528229810}"/>
                </a:ext>
              </a:extLst>
            </p:cNvPr>
            <p:cNvSpPr>
              <a:spLocks/>
            </p:cNvSpPr>
            <p:nvPr userDrawn="1"/>
          </p:nvSpPr>
          <p:spPr bwMode="ltGray">
            <a:xfrm>
              <a:off x="10833616" y="3434158"/>
              <a:ext cx="1060195" cy="586539"/>
            </a:xfrm>
            <a:custGeom>
              <a:avLst/>
              <a:gdLst>
                <a:gd name="T0" fmla="*/ 548 w 1096"/>
                <a:gd name="T1" fmla="*/ 0 h 604"/>
                <a:gd name="T2" fmla="*/ 0 w 1096"/>
                <a:gd name="T3" fmla="*/ 300 h 604"/>
                <a:gd name="T4" fmla="*/ 560 w 1096"/>
                <a:gd name="T5" fmla="*/ 604 h 604"/>
                <a:gd name="T6" fmla="*/ 1096 w 1096"/>
                <a:gd name="T7" fmla="*/ 300 h 604"/>
                <a:gd name="T8" fmla="*/ 548 w 1096"/>
                <a:gd name="T9" fmla="*/ 0 h 604"/>
                <a:gd name="connsiteX0" fmla="*/ 5000 w 9956"/>
                <a:gd name="connsiteY0" fmla="*/ 0 h 10000"/>
                <a:gd name="connsiteX1" fmla="*/ 0 w 9956"/>
                <a:gd name="connsiteY1" fmla="*/ 4967 h 10000"/>
                <a:gd name="connsiteX2" fmla="*/ 5109 w 9956"/>
                <a:gd name="connsiteY2" fmla="*/ 10000 h 10000"/>
                <a:gd name="connsiteX3" fmla="*/ 9956 w 9956"/>
                <a:gd name="connsiteY3" fmla="*/ 4967 h 10000"/>
                <a:gd name="connsiteX4" fmla="*/ 5000 w 9956"/>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6" h="10000">
                  <a:moveTo>
                    <a:pt x="5000" y="0"/>
                  </a:moveTo>
                  <a:lnTo>
                    <a:pt x="0" y="4967"/>
                  </a:lnTo>
                  <a:lnTo>
                    <a:pt x="5109" y="10000"/>
                  </a:lnTo>
                  <a:lnTo>
                    <a:pt x="9956" y="4967"/>
                  </a:lnTo>
                  <a:lnTo>
                    <a:pt x="5000" y="0"/>
                  </a:lnTo>
                  <a:close/>
                </a:path>
              </a:pathLst>
            </a:custGeom>
            <a:solidFill>
              <a:srgbClr val="303030"/>
            </a:solidFill>
            <a:ln w="9525">
              <a:noFill/>
              <a:round/>
              <a:headEnd/>
              <a:tailEnd/>
            </a:ln>
          </p:spPr>
          <p:txBody>
            <a:bodyPr vert="horz" wrap="square" lIns="91440" tIns="45720" rIns="91440" bIns="45720" numCol="1" anchor="t" anchorCtr="0" compatLnSpc="1">
              <a:prstTxWarp prst="textNoShape">
                <a:avLst/>
              </a:prstTxWarp>
            </a:bodyPr>
            <a:lstStyle/>
            <a:p>
              <a:pPr lvl="0"/>
              <a:endParaRPr lang="en-US" sz="1350" dirty="0"/>
            </a:p>
          </p:txBody>
        </p:sp>
        <p:sp>
          <p:nvSpPr>
            <p:cNvPr id="42" name="Freeform 15">
              <a:extLst>
                <a:ext uri="{FF2B5EF4-FFF2-40B4-BE49-F238E27FC236}">
                  <a16:creationId xmlns:a16="http://schemas.microsoft.com/office/drawing/2014/main" id="{5A52C6C9-8220-4E26-B41D-1AA4F49DF9B8}"/>
                </a:ext>
              </a:extLst>
            </p:cNvPr>
            <p:cNvSpPr>
              <a:spLocks/>
            </p:cNvSpPr>
            <p:nvPr userDrawn="1"/>
          </p:nvSpPr>
          <p:spPr bwMode="ltGray">
            <a:xfrm>
              <a:off x="10299515" y="1771650"/>
              <a:ext cx="532157" cy="976917"/>
            </a:xfrm>
            <a:custGeom>
              <a:avLst/>
              <a:gdLst>
                <a:gd name="T0" fmla="*/ 548 w 548"/>
                <a:gd name="T1" fmla="*/ 706 h 1006"/>
                <a:gd name="T2" fmla="*/ 0 w 548"/>
                <a:gd name="T3" fmla="*/ 1006 h 1006"/>
                <a:gd name="T4" fmla="*/ 0 w 548"/>
                <a:gd name="T5" fmla="*/ 300 h 1006"/>
                <a:gd name="T6" fmla="*/ 548 w 548"/>
                <a:gd name="T7" fmla="*/ 0 h 1006"/>
                <a:gd name="T8" fmla="*/ 548 w 548"/>
                <a:gd name="T9" fmla="*/ 706 h 1006"/>
              </a:gdLst>
              <a:ahLst/>
              <a:cxnLst>
                <a:cxn ang="0">
                  <a:pos x="T0" y="T1"/>
                </a:cxn>
                <a:cxn ang="0">
                  <a:pos x="T2" y="T3"/>
                </a:cxn>
                <a:cxn ang="0">
                  <a:pos x="T4" y="T5"/>
                </a:cxn>
                <a:cxn ang="0">
                  <a:pos x="T6" y="T7"/>
                </a:cxn>
                <a:cxn ang="0">
                  <a:pos x="T8" y="T9"/>
                </a:cxn>
              </a:cxnLst>
              <a:rect l="0" t="0" r="r" b="b"/>
              <a:pathLst>
                <a:path w="548" h="1006">
                  <a:moveTo>
                    <a:pt x="548" y="706"/>
                  </a:moveTo>
                  <a:lnTo>
                    <a:pt x="0" y="1006"/>
                  </a:lnTo>
                  <a:lnTo>
                    <a:pt x="0" y="300"/>
                  </a:lnTo>
                  <a:lnTo>
                    <a:pt x="548" y="0"/>
                  </a:lnTo>
                  <a:lnTo>
                    <a:pt x="548" y="706"/>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43" name="Freeform 16">
              <a:extLst>
                <a:ext uri="{FF2B5EF4-FFF2-40B4-BE49-F238E27FC236}">
                  <a16:creationId xmlns:a16="http://schemas.microsoft.com/office/drawing/2014/main" id="{8548CD94-9B34-4B91-BB2B-8736861E89E1}"/>
                </a:ext>
              </a:extLst>
            </p:cNvPr>
            <p:cNvSpPr>
              <a:spLocks/>
            </p:cNvSpPr>
            <p:nvPr userDrawn="1"/>
          </p:nvSpPr>
          <p:spPr bwMode="ltGray">
            <a:xfrm>
              <a:off x="10831673" y="1771650"/>
              <a:ext cx="531187" cy="976917"/>
            </a:xfrm>
            <a:custGeom>
              <a:avLst/>
              <a:gdLst>
                <a:gd name="T0" fmla="*/ 0 w 547"/>
                <a:gd name="T1" fmla="*/ 706 h 1006"/>
                <a:gd name="T2" fmla="*/ 547 w 547"/>
                <a:gd name="T3" fmla="*/ 1006 h 1006"/>
                <a:gd name="T4" fmla="*/ 547 w 547"/>
                <a:gd name="T5" fmla="*/ 300 h 1006"/>
                <a:gd name="T6" fmla="*/ 0 w 547"/>
                <a:gd name="T7" fmla="*/ 0 h 1006"/>
                <a:gd name="T8" fmla="*/ 0 w 547"/>
                <a:gd name="T9" fmla="*/ 706 h 1006"/>
              </a:gdLst>
              <a:ahLst/>
              <a:cxnLst>
                <a:cxn ang="0">
                  <a:pos x="T0" y="T1"/>
                </a:cxn>
                <a:cxn ang="0">
                  <a:pos x="T2" y="T3"/>
                </a:cxn>
                <a:cxn ang="0">
                  <a:pos x="T4" y="T5"/>
                </a:cxn>
                <a:cxn ang="0">
                  <a:pos x="T6" y="T7"/>
                </a:cxn>
                <a:cxn ang="0">
                  <a:pos x="T8" y="T9"/>
                </a:cxn>
              </a:cxnLst>
              <a:rect l="0" t="0" r="r" b="b"/>
              <a:pathLst>
                <a:path w="547" h="1006">
                  <a:moveTo>
                    <a:pt x="0" y="706"/>
                  </a:moveTo>
                  <a:lnTo>
                    <a:pt x="547" y="1006"/>
                  </a:lnTo>
                  <a:lnTo>
                    <a:pt x="547" y="300"/>
                  </a:lnTo>
                  <a:lnTo>
                    <a:pt x="0" y="0"/>
                  </a:lnTo>
                  <a:lnTo>
                    <a:pt x="0" y="706"/>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44" name="Freeform 17">
              <a:extLst>
                <a:ext uri="{FF2B5EF4-FFF2-40B4-BE49-F238E27FC236}">
                  <a16:creationId xmlns:a16="http://schemas.microsoft.com/office/drawing/2014/main" id="{CFFFDB94-105D-4570-A938-4AD7CE4AE782}"/>
                </a:ext>
              </a:extLst>
            </p:cNvPr>
            <p:cNvSpPr>
              <a:spLocks/>
            </p:cNvSpPr>
            <p:nvPr userDrawn="1"/>
          </p:nvSpPr>
          <p:spPr bwMode="ltGray">
            <a:xfrm>
              <a:off x="10299515" y="2457240"/>
              <a:ext cx="1063344" cy="586538"/>
            </a:xfrm>
            <a:custGeom>
              <a:avLst/>
              <a:gdLst>
                <a:gd name="T0" fmla="*/ 548 w 1095"/>
                <a:gd name="T1" fmla="*/ 0 h 604"/>
                <a:gd name="T2" fmla="*/ 0 w 1095"/>
                <a:gd name="T3" fmla="*/ 300 h 604"/>
                <a:gd name="T4" fmla="*/ 560 w 1095"/>
                <a:gd name="T5" fmla="*/ 604 h 604"/>
                <a:gd name="T6" fmla="*/ 1095 w 1095"/>
                <a:gd name="T7" fmla="*/ 300 h 604"/>
                <a:gd name="T8" fmla="*/ 548 w 1095"/>
                <a:gd name="T9" fmla="*/ 0 h 604"/>
              </a:gdLst>
              <a:ahLst/>
              <a:cxnLst>
                <a:cxn ang="0">
                  <a:pos x="T0" y="T1"/>
                </a:cxn>
                <a:cxn ang="0">
                  <a:pos x="T2" y="T3"/>
                </a:cxn>
                <a:cxn ang="0">
                  <a:pos x="T4" y="T5"/>
                </a:cxn>
                <a:cxn ang="0">
                  <a:pos x="T6" y="T7"/>
                </a:cxn>
                <a:cxn ang="0">
                  <a:pos x="T8" y="T9"/>
                </a:cxn>
              </a:cxnLst>
              <a:rect l="0" t="0" r="r" b="b"/>
              <a:pathLst>
                <a:path w="1095" h="604">
                  <a:moveTo>
                    <a:pt x="548" y="0"/>
                  </a:moveTo>
                  <a:lnTo>
                    <a:pt x="0" y="300"/>
                  </a:lnTo>
                  <a:lnTo>
                    <a:pt x="560" y="604"/>
                  </a:lnTo>
                  <a:lnTo>
                    <a:pt x="1095" y="300"/>
                  </a:lnTo>
                  <a:lnTo>
                    <a:pt x="548"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45" name="Freeform 18">
              <a:extLst>
                <a:ext uri="{FF2B5EF4-FFF2-40B4-BE49-F238E27FC236}">
                  <a16:creationId xmlns:a16="http://schemas.microsoft.com/office/drawing/2014/main" id="{AC2A78A9-4071-45DC-BAE8-1C643EDD9B01}"/>
                </a:ext>
              </a:extLst>
            </p:cNvPr>
            <p:cNvSpPr>
              <a:spLocks/>
            </p:cNvSpPr>
            <p:nvPr userDrawn="1"/>
          </p:nvSpPr>
          <p:spPr bwMode="ltGray">
            <a:xfrm>
              <a:off x="11364801" y="1771650"/>
              <a:ext cx="531187" cy="976917"/>
            </a:xfrm>
            <a:custGeom>
              <a:avLst/>
              <a:gdLst>
                <a:gd name="T0" fmla="*/ 547 w 547"/>
                <a:gd name="T1" fmla="*/ 706 h 1006"/>
                <a:gd name="T2" fmla="*/ 0 w 547"/>
                <a:gd name="T3" fmla="*/ 1006 h 1006"/>
                <a:gd name="T4" fmla="*/ 0 w 547"/>
                <a:gd name="T5" fmla="*/ 300 h 1006"/>
                <a:gd name="T6" fmla="*/ 547 w 547"/>
                <a:gd name="T7" fmla="*/ 0 h 1006"/>
                <a:gd name="T8" fmla="*/ 547 w 547"/>
                <a:gd name="T9" fmla="*/ 706 h 1006"/>
              </a:gdLst>
              <a:ahLst/>
              <a:cxnLst>
                <a:cxn ang="0">
                  <a:pos x="T0" y="T1"/>
                </a:cxn>
                <a:cxn ang="0">
                  <a:pos x="T2" y="T3"/>
                </a:cxn>
                <a:cxn ang="0">
                  <a:pos x="T4" y="T5"/>
                </a:cxn>
                <a:cxn ang="0">
                  <a:pos x="T6" y="T7"/>
                </a:cxn>
                <a:cxn ang="0">
                  <a:pos x="T8" y="T9"/>
                </a:cxn>
              </a:cxnLst>
              <a:rect l="0" t="0" r="r" b="b"/>
              <a:pathLst>
                <a:path w="547" h="1006">
                  <a:moveTo>
                    <a:pt x="547" y="706"/>
                  </a:moveTo>
                  <a:lnTo>
                    <a:pt x="0" y="1006"/>
                  </a:lnTo>
                  <a:lnTo>
                    <a:pt x="0" y="300"/>
                  </a:lnTo>
                  <a:lnTo>
                    <a:pt x="547" y="0"/>
                  </a:lnTo>
                  <a:lnTo>
                    <a:pt x="547" y="706"/>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57" name="Freeform: Shape 56">
              <a:extLst>
                <a:ext uri="{FF2B5EF4-FFF2-40B4-BE49-F238E27FC236}">
                  <a16:creationId xmlns:a16="http://schemas.microsoft.com/office/drawing/2014/main" id="{6A0EEF9B-FB8E-409B-A24F-BD7570B88204}"/>
                </a:ext>
              </a:extLst>
            </p:cNvPr>
            <p:cNvSpPr>
              <a:spLocks/>
            </p:cNvSpPr>
            <p:nvPr userDrawn="1"/>
          </p:nvSpPr>
          <p:spPr bwMode="ltGray">
            <a:xfrm>
              <a:off x="11895988" y="1771650"/>
              <a:ext cx="296013" cy="847641"/>
            </a:xfrm>
            <a:custGeom>
              <a:avLst/>
              <a:gdLst>
                <a:gd name="connsiteX0" fmla="*/ 0 w 296013"/>
                <a:gd name="connsiteY0" fmla="*/ 0 h 847641"/>
                <a:gd name="connsiteX1" fmla="*/ 296013 w 296013"/>
                <a:gd name="connsiteY1" fmla="*/ 162051 h 847641"/>
                <a:gd name="connsiteX2" fmla="*/ 296013 w 296013"/>
                <a:gd name="connsiteY2" fmla="*/ 847641 h 847641"/>
                <a:gd name="connsiteX3" fmla="*/ 0 w 296013"/>
                <a:gd name="connsiteY3" fmla="*/ 685590 h 847641"/>
              </a:gdLst>
              <a:ahLst/>
              <a:cxnLst>
                <a:cxn ang="0">
                  <a:pos x="connsiteX0" y="connsiteY0"/>
                </a:cxn>
                <a:cxn ang="0">
                  <a:pos x="connsiteX1" y="connsiteY1"/>
                </a:cxn>
                <a:cxn ang="0">
                  <a:pos x="connsiteX2" y="connsiteY2"/>
                </a:cxn>
                <a:cxn ang="0">
                  <a:pos x="connsiteX3" y="connsiteY3"/>
                </a:cxn>
              </a:cxnLst>
              <a:rect l="l" t="t" r="r" b="b"/>
              <a:pathLst>
                <a:path w="296013" h="847641">
                  <a:moveTo>
                    <a:pt x="0" y="0"/>
                  </a:moveTo>
                  <a:lnTo>
                    <a:pt x="296013" y="162051"/>
                  </a:lnTo>
                  <a:lnTo>
                    <a:pt x="296013" y="847641"/>
                  </a:lnTo>
                  <a:lnTo>
                    <a:pt x="0" y="685590"/>
                  </a:lnTo>
                  <a:close/>
                </a:path>
              </a:pathLst>
            </a:custGeom>
            <a:solidFill>
              <a:srgbClr val="F375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sz="1350" dirty="0"/>
            </a:p>
          </p:txBody>
        </p:sp>
        <p:sp>
          <p:nvSpPr>
            <p:cNvPr id="59" name="Freeform: Shape 58">
              <a:extLst>
                <a:ext uri="{FF2B5EF4-FFF2-40B4-BE49-F238E27FC236}">
                  <a16:creationId xmlns:a16="http://schemas.microsoft.com/office/drawing/2014/main" id="{390FC8DE-C4AD-4BD3-9506-276C17F0C333}"/>
                </a:ext>
              </a:extLst>
            </p:cNvPr>
            <p:cNvSpPr>
              <a:spLocks/>
            </p:cNvSpPr>
            <p:nvPr userDrawn="1"/>
          </p:nvSpPr>
          <p:spPr bwMode="ltGray">
            <a:xfrm>
              <a:off x="11364800" y="2457240"/>
              <a:ext cx="827200" cy="593577"/>
            </a:xfrm>
            <a:custGeom>
              <a:avLst/>
              <a:gdLst>
                <a:gd name="connsiteX0" fmla="*/ 531141 w 827200"/>
                <a:gd name="connsiteY0" fmla="*/ 0 h 593577"/>
                <a:gd name="connsiteX1" fmla="*/ 827200 w 827200"/>
                <a:gd name="connsiteY1" fmla="*/ 162066 h 593577"/>
                <a:gd name="connsiteX2" fmla="*/ 827200 w 827200"/>
                <a:gd name="connsiteY2" fmla="*/ 425095 h 593577"/>
                <a:gd name="connsiteX3" fmla="*/ 529758 w 827200"/>
                <a:gd name="connsiteY3" fmla="*/ 593577 h 593577"/>
                <a:gd name="connsiteX4" fmla="*/ 0 w 827200"/>
                <a:gd name="connsiteY4" fmla="*/ 291334 h 593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7200" h="593577">
                  <a:moveTo>
                    <a:pt x="531141" y="0"/>
                  </a:moveTo>
                  <a:lnTo>
                    <a:pt x="827200" y="162066"/>
                  </a:lnTo>
                  <a:lnTo>
                    <a:pt x="827200" y="425095"/>
                  </a:lnTo>
                  <a:lnTo>
                    <a:pt x="529758" y="593577"/>
                  </a:lnTo>
                  <a:lnTo>
                    <a:pt x="0" y="291334"/>
                  </a:lnTo>
                  <a:close/>
                </a:path>
              </a:pathLst>
            </a:custGeom>
            <a:solidFill>
              <a:srgbClr val="303030"/>
            </a:solidFill>
            <a:ln w="9525">
              <a:solidFill>
                <a:srgbClr val="303030"/>
              </a:solidFill>
              <a:round/>
              <a:headEnd/>
              <a:tailEnd/>
            </a:ln>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48" name="Freeform 21">
              <a:extLst>
                <a:ext uri="{FF2B5EF4-FFF2-40B4-BE49-F238E27FC236}">
                  <a16:creationId xmlns:a16="http://schemas.microsoft.com/office/drawing/2014/main" id="{77297A5A-69AC-4DF4-95F9-A09D48D814E3}"/>
                </a:ext>
              </a:extLst>
            </p:cNvPr>
            <p:cNvSpPr>
              <a:spLocks/>
            </p:cNvSpPr>
            <p:nvPr userDrawn="1"/>
          </p:nvSpPr>
          <p:spPr bwMode="ltGray">
            <a:xfrm>
              <a:off x="10316024" y="4400391"/>
              <a:ext cx="531187" cy="976917"/>
            </a:xfrm>
            <a:custGeom>
              <a:avLst/>
              <a:gdLst>
                <a:gd name="T0" fmla="*/ 547 w 547"/>
                <a:gd name="T1" fmla="*/ 707 h 1006"/>
                <a:gd name="T2" fmla="*/ 0 w 547"/>
                <a:gd name="T3" fmla="*/ 1006 h 1006"/>
                <a:gd name="T4" fmla="*/ 0 w 547"/>
                <a:gd name="T5" fmla="*/ 300 h 1006"/>
                <a:gd name="T6" fmla="*/ 547 w 547"/>
                <a:gd name="T7" fmla="*/ 0 h 1006"/>
                <a:gd name="T8" fmla="*/ 547 w 547"/>
                <a:gd name="T9" fmla="*/ 707 h 1006"/>
              </a:gdLst>
              <a:ahLst/>
              <a:cxnLst>
                <a:cxn ang="0">
                  <a:pos x="T0" y="T1"/>
                </a:cxn>
                <a:cxn ang="0">
                  <a:pos x="T2" y="T3"/>
                </a:cxn>
                <a:cxn ang="0">
                  <a:pos x="T4" y="T5"/>
                </a:cxn>
                <a:cxn ang="0">
                  <a:pos x="T6" y="T7"/>
                </a:cxn>
                <a:cxn ang="0">
                  <a:pos x="T8" y="T9"/>
                </a:cxn>
              </a:cxnLst>
              <a:rect l="0" t="0" r="r" b="b"/>
              <a:pathLst>
                <a:path w="547" h="1006">
                  <a:moveTo>
                    <a:pt x="547" y="707"/>
                  </a:moveTo>
                  <a:lnTo>
                    <a:pt x="0" y="1006"/>
                  </a:lnTo>
                  <a:lnTo>
                    <a:pt x="0" y="300"/>
                  </a:lnTo>
                  <a:lnTo>
                    <a:pt x="547" y="0"/>
                  </a:lnTo>
                  <a:lnTo>
                    <a:pt x="547" y="707"/>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49" name="Freeform 22">
              <a:extLst>
                <a:ext uri="{FF2B5EF4-FFF2-40B4-BE49-F238E27FC236}">
                  <a16:creationId xmlns:a16="http://schemas.microsoft.com/office/drawing/2014/main" id="{E65087DC-7AC8-4AA7-9010-A067ADE1CF79}"/>
                </a:ext>
              </a:extLst>
            </p:cNvPr>
            <p:cNvSpPr>
              <a:spLocks/>
            </p:cNvSpPr>
            <p:nvPr userDrawn="1"/>
          </p:nvSpPr>
          <p:spPr bwMode="ltGray">
            <a:xfrm>
              <a:off x="10847210" y="4400391"/>
              <a:ext cx="532157" cy="976917"/>
            </a:xfrm>
            <a:custGeom>
              <a:avLst/>
              <a:gdLst>
                <a:gd name="T0" fmla="*/ 0 w 548"/>
                <a:gd name="T1" fmla="*/ 707 h 1006"/>
                <a:gd name="T2" fmla="*/ 548 w 548"/>
                <a:gd name="T3" fmla="*/ 1006 h 1006"/>
                <a:gd name="T4" fmla="*/ 548 w 548"/>
                <a:gd name="T5" fmla="*/ 300 h 1006"/>
                <a:gd name="T6" fmla="*/ 0 w 548"/>
                <a:gd name="T7" fmla="*/ 0 h 1006"/>
                <a:gd name="T8" fmla="*/ 0 w 548"/>
                <a:gd name="T9" fmla="*/ 707 h 1006"/>
              </a:gdLst>
              <a:ahLst/>
              <a:cxnLst>
                <a:cxn ang="0">
                  <a:pos x="T0" y="T1"/>
                </a:cxn>
                <a:cxn ang="0">
                  <a:pos x="T2" y="T3"/>
                </a:cxn>
                <a:cxn ang="0">
                  <a:pos x="T4" y="T5"/>
                </a:cxn>
                <a:cxn ang="0">
                  <a:pos x="T6" y="T7"/>
                </a:cxn>
                <a:cxn ang="0">
                  <a:pos x="T8" y="T9"/>
                </a:cxn>
              </a:cxnLst>
              <a:rect l="0" t="0" r="r" b="b"/>
              <a:pathLst>
                <a:path w="548" h="1006">
                  <a:moveTo>
                    <a:pt x="0" y="707"/>
                  </a:moveTo>
                  <a:lnTo>
                    <a:pt x="548" y="1006"/>
                  </a:lnTo>
                  <a:lnTo>
                    <a:pt x="548" y="300"/>
                  </a:lnTo>
                  <a:lnTo>
                    <a:pt x="0" y="0"/>
                  </a:lnTo>
                  <a:lnTo>
                    <a:pt x="0" y="707"/>
                  </a:lnTo>
                  <a:close/>
                </a:path>
              </a:pathLst>
            </a:custGeom>
            <a:solidFill>
              <a:srgbClr val="B9B9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50" name="Freeform 23">
              <a:extLst>
                <a:ext uri="{FF2B5EF4-FFF2-40B4-BE49-F238E27FC236}">
                  <a16:creationId xmlns:a16="http://schemas.microsoft.com/office/drawing/2014/main" id="{3B4C2EBB-4C89-4380-A5E7-A7BD40C2B90E}"/>
                </a:ext>
              </a:extLst>
            </p:cNvPr>
            <p:cNvSpPr>
              <a:spLocks/>
            </p:cNvSpPr>
            <p:nvPr userDrawn="1"/>
          </p:nvSpPr>
          <p:spPr bwMode="ltGray">
            <a:xfrm>
              <a:off x="10316024" y="5086952"/>
              <a:ext cx="1063344" cy="585568"/>
            </a:xfrm>
            <a:custGeom>
              <a:avLst/>
              <a:gdLst>
                <a:gd name="T0" fmla="*/ 547 w 1095"/>
                <a:gd name="T1" fmla="*/ 0 h 603"/>
                <a:gd name="T2" fmla="*/ 0 w 1095"/>
                <a:gd name="T3" fmla="*/ 299 h 603"/>
                <a:gd name="T4" fmla="*/ 560 w 1095"/>
                <a:gd name="T5" fmla="*/ 603 h 603"/>
                <a:gd name="T6" fmla="*/ 1095 w 1095"/>
                <a:gd name="T7" fmla="*/ 299 h 603"/>
                <a:gd name="T8" fmla="*/ 547 w 1095"/>
                <a:gd name="T9" fmla="*/ 0 h 603"/>
              </a:gdLst>
              <a:ahLst/>
              <a:cxnLst>
                <a:cxn ang="0">
                  <a:pos x="T0" y="T1"/>
                </a:cxn>
                <a:cxn ang="0">
                  <a:pos x="T2" y="T3"/>
                </a:cxn>
                <a:cxn ang="0">
                  <a:pos x="T4" y="T5"/>
                </a:cxn>
                <a:cxn ang="0">
                  <a:pos x="T6" y="T7"/>
                </a:cxn>
                <a:cxn ang="0">
                  <a:pos x="T8" y="T9"/>
                </a:cxn>
              </a:cxnLst>
              <a:rect l="0" t="0" r="r" b="b"/>
              <a:pathLst>
                <a:path w="1095" h="603">
                  <a:moveTo>
                    <a:pt x="547" y="0"/>
                  </a:moveTo>
                  <a:lnTo>
                    <a:pt x="0" y="299"/>
                  </a:lnTo>
                  <a:lnTo>
                    <a:pt x="560" y="603"/>
                  </a:lnTo>
                  <a:lnTo>
                    <a:pt x="1095" y="299"/>
                  </a:lnTo>
                  <a:lnTo>
                    <a:pt x="547"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51" name="Freeform 24">
              <a:extLst>
                <a:ext uri="{FF2B5EF4-FFF2-40B4-BE49-F238E27FC236}">
                  <a16:creationId xmlns:a16="http://schemas.microsoft.com/office/drawing/2014/main" id="{0D7CD4FA-6D18-4E1F-9C7D-91AA2E32B2BC}"/>
                </a:ext>
              </a:extLst>
            </p:cNvPr>
            <p:cNvSpPr>
              <a:spLocks/>
            </p:cNvSpPr>
            <p:nvPr userDrawn="1"/>
          </p:nvSpPr>
          <p:spPr bwMode="ltGray">
            <a:xfrm>
              <a:off x="8720523" y="4697545"/>
              <a:ext cx="531187" cy="974975"/>
            </a:xfrm>
            <a:custGeom>
              <a:avLst/>
              <a:gdLst>
                <a:gd name="T0" fmla="*/ 547 w 547"/>
                <a:gd name="T1" fmla="*/ 705 h 1004"/>
                <a:gd name="T2" fmla="*/ 0 w 547"/>
                <a:gd name="T3" fmla="*/ 1004 h 1004"/>
                <a:gd name="T4" fmla="*/ 0 w 547"/>
                <a:gd name="T5" fmla="*/ 298 h 1004"/>
                <a:gd name="T6" fmla="*/ 547 w 547"/>
                <a:gd name="T7" fmla="*/ 0 h 1004"/>
                <a:gd name="T8" fmla="*/ 547 w 547"/>
                <a:gd name="T9" fmla="*/ 705 h 1004"/>
              </a:gdLst>
              <a:ahLst/>
              <a:cxnLst>
                <a:cxn ang="0">
                  <a:pos x="T0" y="T1"/>
                </a:cxn>
                <a:cxn ang="0">
                  <a:pos x="T2" y="T3"/>
                </a:cxn>
                <a:cxn ang="0">
                  <a:pos x="T4" y="T5"/>
                </a:cxn>
                <a:cxn ang="0">
                  <a:pos x="T6" y="T7"/>
                </a:cxn>
                <a:cxn ang="0">
                  <a:pos x="T8" y="T9"/>
                </a:cxn>
              </a:cxnLst>
              <a:rect l="0" t="0" r="r" b="b"/>
              <a:pathLst>
                <a:path w="547" h="1004">
                  <a:moveTo>
                    <a:pt x="547" y="705"/>
                  </a:moveTo>
                  <a:lnTo>
                    <a:pt x="0" y="1004"/>
                  </a:lnTo>
                  <a:lnTo>
                    <a:pt x="0" y="298"/>
                  </a:lnTo>
                  <a:lnTo>
                    <a:pt x="547" y="0"/>
                  </a:lnTo>
                  <a:lnTo>
                    <a:pt x="547" y="705"/>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52" name="Freeform 25">
              <a:extLst>
                <a:ext uri="{FF2B5EF4-FFF2-40B4-BE49-F238E27FC236}">
                  <a16:creationId xmlns:a16="http://schemas.microsoft.com/office/drawing/2014/main" id="{5D06D6BE-8F81-4F1F-9E44-429E129C1957}"/>
                </a:ext>
              </a:extLst>
            </p:cNvPr>
            <p:cNvSpPr>
              <a:spLocks/>
            </p:cNvSpPr>
            <p:nvPr userDrawn="1"/>
          </p:nvSpPr>
          <p:spPr bwMode="ltGray">
            <a:xfrm>
              <a:off x="9251709" y="4697545"/>
              <a:ext cx="532157" cy="974975"/>
            </a:xfrm>
            <a:custGeom>
              <a:avLst/>
              <a:gdLst>
                <a:gd name="T0" fmla="*/ 0 w 548"/>
                <a:gd name="T1" fmla="*/ 705 h 1004"/>
                <a:gd name="T2" fmla="*/ 548 w 548"/>
                <a:gd name="T3" fmla="*/ 1004 h 1004"/>
                <a:gd name="T4" fmla="*/ 548 w 548"/>
                <a:gd name="T5" fmla="*/ 298 h 1004"/>
                <a:gd name="T6" fmla="*/ 0 w 548"/>
                <a:gd name="T7" fmla="*/ 0 h 1004"/>
                <a:gd name="T8" fmla="*/ 0 w 548"/>
                <a:gd name="T9" fmla="*/ 705 h 1004"/>
              </a:gdLst>
              <a:ahLst/>
              <a:cxnLst>
                <a:cxn ang="0">
                  <a:pos x="T0" y="T1"/>
                </a:cxn>
                <a:cxn ang="0">
                  <a:pos x="T2" y="T3"/>
                </a:cxn>
                <a:cxn ang="0">
                  <a:pos x="T4" y="T5"/>
                </a:cxn>
                <a:cxn ang="0">
                  <a:pos x="T6" y="T7"/>
                </a:cxn>
                <a:cxn ang="0">
                  <a:pos x="T8" y="T9"/>
                </a:cxn>
              </a:cxnLst>
              <a:rect l="0" t="0" r="r" b="b"/>
              <a:pathLst>
                <a:path w="548" h="1004">
                  <a:moveTo>
                    <a:pt x="0" y="705"/>
                  </a:moveTo>
                  <a:lnTo>
                    <a:pt x="548" y="1004"/>
                  </a:lnTo>
                  <a:lnTo>
                    <a:pt x="548" y="298"/>
                  </a:lnTo>
                  <a:lnTo>
                    <a:pt x="0" y="0"/>
                  </a:lnTo>
                  <a:lnTo>
                    <a:pt x="0" y="705"/>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53" name="Freeform 26">
              <a:extLst>
                <a:ext uri="{FF2B5EF4-FFF2-40B4-BE49-F238E27FC236}">
                  <a16:creationId xmlns:a16="http://schemas.microsoft.com/office/drawing/2014/main" id="{3F7CF64D-F067-41E4-8D9F-41FF38972828}"/>
                </a:ext>
              </a:extLst>
            </p:cNvPr>
            <p:cNvSpPr>
              <a:spLocks/>
            </p:cNvSpPr>
            <p:nvPr userDrawn="1"/>
          </p:nvSpPr>
          <p:spPr bwMode="ltGray">
            <a:xfrm>
              <a:off x="8720523" y="5382163"/>
              <a:ext cx="1063344" cy="585568"/>
            </a:xfrm>
            <a:custGeom>
              <a:avLst/>
              <a:gdLst>
                <a:gd name="T0" fmla="*/ 547 w 1095"/>
                <a:gd name="T1" fmla="*/ 0 h 603"/>
                <a:gd name="T2" fmla="*/ 0 w 1095"/>
                <a:gd name="T3" fmla="*/ 299 h 603"/>
                <a:gd name="T4" fmla="*/ 560 w 1095"/>
                <a:gd name="T5" fmla="*/ 603 h 603"/>
                <a:gd name="T6" fmla="*/ 1095 w 1095"/>
                <a:gd name="T7" fmla="*/ 299 h 603"/>
                <a:gd name="T8" fmla="*/ 547 w 1095"/>
                <a:gd name="T9" fmla="*/ 0 h 603"/>
              </a:gdLst>
              <a:ahLst/>
              <a:cxnLst>
                <a:cxn ang="0">
                  <a:pos x="T0" y="T1"/>
                </a:cxn>
                <a:cxn ang="0">
                  <a:pos x="T2" y="T3"/>
                </a:cxn>
                <a:cxn ang="0">
                  <a:pos x="T4" y="T5"/>
                </a:cxn>
                <a:cxn ang="0">
                  <a:pos x="T6" y="T7"/>
                </a:cxn>
                <a:cxn ang="0">
                  <a:pos x="T8" y="T9"/>
                </a:cxn>
              </a:cxnLst>
              <a:rect l="0" t="0" r="r" b="b"/>
              <a:pathLst>
                <a:path w="1095" h="603">
                  <a:moveTo>
                    <a:pt x="547" y="0"/>
                  </a:moveTo>
                  <a:lnTo>
                    <a:pt x="0" y="299"/>
                  </a:lnTo>
                  <a:lnTo>
                    <a:pt x="560" y="603"/>
                  </a:lnTo>
                  <a:lnTo>
                    <a:pt x="1095" y="299"/>
                  </a:lnTo>
                  <a:lnTo>
                    <a:pt x="547"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grpSp>
      <p:sp>
        <p:nvSpPr>
          <p:cNvPr id="54" name="Rectangle 53">
            <a:extLst>
              <a:ext uri="{FF2B5EF4-FFF2-40B4-BE49-F238E27FC236}">
                <a16:creationId xmlns:a16="http://schemas.microsoft.com/office/drawing/2014/main" id="{4899085C-4B16-41A5-A2CB-5D4798A0322E}"/>
              </a:ext>
            </a:extLst>
          </p:cNvPr>
          <p:cNvSpPr/>
          <p:nvPr userDrawn="1"/>
        </p:nvSpPr>
        <p:spPr bwMode="white">
          <a:xfrm>
            <a:off x="4343609" y="2306188"/>
            <a:ext cx="1741115" cy="1054135"/>
          </a:xfrm>
          <a:prstGeom prst="rect">
            <a:avLst/>
          </a:prstGeom>
        </p:spPr>
        <p:txBody>
          <a:bodyPr wrap="square" lIns="0" tIns="0" rIns="0" bIns="0">
            <a:spAutoFit/>
          </a:bodyPr>
          <a:lstStyle/>
          <a:p>
            <a:pPr marL="0" marR="0" lvl="0" indent="0" algn="l" defTabSz="699557" rtl="0" eaLnBrk="1" fontAlgn="auto" latinLnBrk="0" hangingPunct="1">
              <a:lnSpc>
                <a:spcPct val="100000"/>
              </a:lnSpc>
              <a:spcBef>
                <a:spcPts val="600"/>
              </a:spcBef>
              <a:spcAft>
                <a:spcPts val="0"/>
              </a:spcAft>
              <a:buClrTx/>
              <a:buSzTx/>
              <a:buFontTx/>
              <a:buNone/>
              <a:tabLst/>
              <a:defRPr/>
            </a:pPr>
            <a:r>
              <a:rPr kumimoji="0" lang="en-US" sz="1950" b="0" i="0" u="none" strike="noStrike" kern="1200" cap="none" normalizeH="0" baseline="0" noProof="0" dirty="0">
                <a:ln w="3175">
                  <a:noFill/>
                </a:ln>
                <a:gradFill>
                  <a:gsLst>
                    <a:gs pos="14801">
                      <a:schemeClr val="bg1"/>
                    </a:gs>
                    <a:gs pos="75000">
                      <a:schemeClr val="bg1"/>
                    </a:gs>
                  </a:gsLst>
                  <a:lin ang="5400000" scaled="1"/>
                </a:gradFill>
                <a:effectLst/>
                <a:uLnTx/>
                <a:uFillTx/>
                <a:latin typeface="Segoe UI Semibold"/>
                <a:ea typeface="+mn-ea"/>
                <a:cs typeface="Segoe UI" pitchFamily="34" charset="0"/>
              </a:rPr>
              <a:t>Learn.</a:t>
            </a:r>
          </a:p>
          <a:p>
            <a:pPr marL="0" marR="0" lvl="0" indent="0" algn="l" defTabSz="699557" rtl="0" eaLnBrk="1" fontAlgn="auto" latinLnBrk="0" hangingPunct="1">
              <a:lnSpc>
                <a:spcPct val="100000"/>
              </a:lnSpc>
              <a:spcBef>
                <a:spcPts val="600"/>
              </a:spcBef>
              <a:spcAft>
                <a:spcPts val="0"/>
              </a:spcAft>
              <a:buClrTx/>
              <a:buSzTx/>
              <a:buFontTx/>
              <a:buNone/>
              <a:tabLst/>
              <a:defRPr/>
            </a:pPr>
            <a:r>
              <a:rPr kumimoji="0" lang="en-US" sz="1950" b="0" i="0" u="none" strike="noStrike" kern="1200" cap="none" normalizeH="0" baseline="0" noProof="0" dirty="0">
                <a:ln w="3175">
                  <a:noFill/>
                </a:ln>
                <a:gradFill>
                  <a:gsLst>
                    <a:gs pos="14801">
                      <a:schemeClr val="bg1"/>
                    </a:gs>
                    <a:gs pos="75000">
                      <a:schemeClr val="bg1"/>
                    </a:gs>
                  </a:gsLst>
                  <a:lin ang="5400000" scaled="1"/>
                </a:gradFill>
                <a:effectLst/>
                <a:uLnTx/>
                <a:uFillTx/>
                <a:latin typeface="Segoe UI Semibold"/>
                <a:ea typeface="+mn-ea"/>
                <a:cs typeface="Segoe UI" pitchFamily="34" charset="0"/>
              </a:rPr>
              <a:t>Connect.</a:t>
            </a:r>
          </a:p>
          <a:p>
            <a:pPr marL="0" marR="0" lvl="0" indent="0" algn="l" defTabSz="699557" rtl="0" eaLnBrk="1" fontAlgn="auto" latinLnBrk="0" hangingPunct="1">
              <a:lnSpc>
                <a:spcPct val="100000"/>
              </a:lnSpc>
              <a:spcBef>
                <a:spcPts val="600"/>
              </a:spcBef>
              <a:spcAft>
                <a:spcPts val="0"/>
              </a:spcAft>
              <a:buClrTx/>
              <a:buSzTx/>
              <a:buFontTx/>
              <a:buNone/>
              <a:tabLst/>
              <a:defRPr/>
            </a:pPr>
            <a:r>
              <a:rPr kumimoji="0" lang="en-US" sz="1950" b="0" i="0" u="none" strike="noStrike" kern="1200" cap="none" normalizeH="0" baseline="0" noProof="0" dirty="0">
                <a:ln w="3175">
                  <a:noFill/>
                </a:ln>
                <a:gradFill>
                  <a:gsLst>
                    <a:gs pos="14801">
                      <a:schemeClr val="bg1"/>
                    </a:gs>
                    <a:gs pos="75000">
                      <a:schemeClr val="bg1"/>
                    </a:gs>
                  </a:gsLst>
                  <a:lin ang="5400000" scaled="1"/>
                </a:gradFill>
                <a:effectLst/>
                <a:uLnTx/>
                <a:uFillTx/>
                <a:latin typeface="Segoe UI Semibold"/>
                <a:ea typeface="+mn-ea"/>
                <a:cs typeface="Segoe UI" pitchFamily="34" charset="0"/>
              </a:rPr>
              <a:t>Explore.</a:t>
            </a:r>
          </a:p>
        </p:txBody>
      </p:sp>
      <p:pic>
        <p:nvPicPr>
          <p:cNvPr id="55" name="Graphic 54">
            <a:extLst>
              <a:ext uri="{FF2B5EF4-FFF2-40B4-BE49-F238E27FC236}">
                <a16:creationId xmlns:a16="http://schemas.microsoft.com/office/drawing/2014/main" id="{CF5E403F-D2DC-4030-8392-9E3E0A38A1D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white">
          <a:xfrm>
            <a:off x="880645" y="2387814"/>
            <a:ext cx="2034230" cy="1025431"/>
          </a:xfrm>
          <a:prstGeom prst="rect">
            <a:avLst/>
          </a:prstGeom>
          <a:effectLst/>
        </p:spPr>
      </p:pic>
    </p:spTree>
    <p:extLst>
      <p:ext uri="{BB962C8B-B14F-4D97-AF65-F5344CB8AC3E}">
        <p14:creationId xmlns:p14="http://schemas.microsoft.com/office/powerpoint/2010/main" val="33104788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EC93AC-62EB-984B-9089-4D23EF0A4B4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428752" y="0"/>
            <a:ext cx="7715248" cy="5143499"/>
          </a:xfrm>
          <a:prstGeom prst="rect">
            <a:avLst/>
          </a:prstGeom>
          <a:solidFill>
            <a:schemeClr val="tx1"/>
          </a:solidFill>
        </p:spPr>
      </p:pic>
      <p:sp>
        <p:nvSpPr>
          <p:cNvPr id="6" name="Rectangle 5">
            <a:extLst>
              <a:ext uri="{FF2B5EF4-FFF2-40B4-BE49-F238E27FC236}">
                <a16:creationId xmlns:a16="http://schemas.microsoft.com/office/drawing/2014/main" id="{020BF015-2B33-4C4C-9674-4DA7C7D9867B}"/>
              </a:ext>
            </a:extLst>
          </p:cNvPr>
          <p:cNvSpPr/>
          <p:nvPr userDrawn="1"/>
        </p:nvSpPr>
        <p:spPr>
          <a:xfrm rot="16200000">
            <a:off x="1025164" y="-1025161"/>
            <a:ext cx="5143500" cy="7193817"/>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8CDAEB1D-2397-544C-801F-DD240555C31B}"/>
              </a:ext>
            </a:extLst>
          </p:cNvPr>
          <p:cNvPicPr>
            <a:picLocks noChangeAspect="1"/>
          </p:cNvPicPr>
          <p:nvPr userDrawn="1"/>
        </p:nvPicPr>
        <p:blipFill rotWithShape="1">
          <a:blip r:embed="rId3">
            <a:alphaModFix amt="84000"/>
          </a:blip>
          <a:srcRect l="10860" t="13663"/>
          <a:stretch/>
        </p:blipFill>
        <p:spPr>
          <a:xfrm>
            <a:off x="0" y="0"/>
            <a:ext cx="2176198" cy="210776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440271" y="3035732"/>
            <a:ext cx="4521200" cy="1520957"/>
          </a:xfrm>
          <a:prstGeom prst="rect">
            <a:avLst/>
          </a:prstGeom>
        </p:spPr>
        <p:txBody>
          <a:bodyPr anchor="t"/>
          <a:lstStyle>
            <a:lvl1pPr marL="0" marR="0" indent="0" algn="l" defTabSz="457200" rtl="0" eaLnBrk="1" fontAlgn="auto" latinLnBrk="0" hangingPunct="1">
              <a:lnSpc>
                <a:spcPct val="90000"/>
              </a:lnSpc>
              <a:spcBef>
                <a:spcPct val="0"/>
              </a:spcBef>
              <a:spcAft>
                <a:spcPts val="0"/>
              </a:spcAft>
              <a:buClrTx/>
              <a:buSzTx/>
              <a:buFontTx/>
              <a:buNone/>
              <a:tabLst/>
              <a:defRPr kumimoji="0" lang="en-US" sz="48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85433431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Slide">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438150" y="439341"/>
            <a:ext cx="1024830" cy="219456"/>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441197" y="2234654"/>
            <a:ext cx="4457700" cy="415499"/>
          </a:xfrm>
        </p:spPr>
        <p:txBody>
          <a:bodyPr anchor="b" anchorCtr="0">
            <a:spAutoFit/>
          </a:bodyPr>
          <a:lstStyle>
            <a:lvl1pPr>
              <a:defRPr/>
            </a:lvl1pPr>
          </a:lstStyle>
          <a:p>
            <a:r>
              <a:rPr lang="en-US"/>
              <a:t>Presentation title </a:t>
            </a:r>
          </a:p>
        </p:txBody>
      </p:sp>
      <p:sp>
        <p:nvSpPr>
          <p:cNvPr id="5" name="Text Placeholder 4"/>
          <p:cNvSpPr>
            <a:spLocks noGrp="1"/>
          </p:cNvSpPr>
          <p:nvPr>
            <p:ph type="body" sz="quarter" idx="12" hasCustomPrompt="1"/>
          </p:nvPr>
        </p:nvSpPr>
        <p:spPr>
          <a:xfrm>
            <a:off x="436531" y="2971800"/>
            <a:ext cx="4457700" cy="230833"/>
          </a:xfrm>
          <a:noFill/>
        </p:spPr>
        <p:txBody>
          <a:bodyPr wrap="square" lIns="0" tIns="0" rIns="0" bIns="0">
            <a:spAutoFit/>
          </a:bodyPr>
          <a:lstStyle>
            <a:lvl1pPr marL="0" indent="0">
              <a:spcBef>
                <a:spcPts val="0"/>
              </a:spcBef>
              <a:buNone/>
              <a:defRPr sz="15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4" name="Text Placeholder 3">
            <a:extLst>
              <a:ext uri="{FF2B5EF4-FFF2-40B4-BE49-F238E27FC236}">
                <a16:creationId xmlns:a16="http://schemas.microsoft.com/office/drawing/2014/main" id="{829F4249-981E-4054-9F37-C6C7DFAB38F6}"/>
              </a:ext>
            </a:extLst>
          </p:cNvPr>
          <p:cNvSpPr>
            <a:spLocks noGrp="1"/>
          </p:cNvSpPr>
          <p:nvPr>
            <p:ph type="body" sz="quarter" idx="13" hasCustomPrompt="1"/>
          </p:nvPr>
        </p:nvSpPr>
        <p:spPr>
          <a:xfrm>
            <a:off x="6688318" y="439342"/>
            <a:ext cx="2018723" cy="207749"/>
          </a:xfrm>
          <a:solidFill>
            <a:srgbClr val="E6E6E6">
              <a:alpha val="75000"/>
            </a:srgbClr>
          </a:solidFill>
        </p:spPr>
        <p:txBody>
          <a:bodyPr/>
          <a:lstStyle>
            <a:lvl1pPr marL="0" marR="0" indent="0" algn="r" defTabSz="69955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50" kern="1200" spc="0" baseline="0" dirty="0">
                <a:gradFill>
                  <a:gsLst>
                    <a:gs pos="23466">
                      <a:schemeClr val="bg2">
                        <a:lumMod val="50000"/>
                      </a:schemeClr>
                    </a:gs>
                    <a:gs pos="56000">
                      <a:schemeClr val="bg2">
                        <a:lumMod val="50000"/>
                      </a:schemeClr>
                    </a:gs>
                  </a:gsLst>
                  <a:lin ang="5400000" scaled="0"/>
                </a:gradFill>
                <a:latin typeface="+mj-lt"/>
                <a:ea typeface="+mn-ea"/>
                <a:cs typeface="Segoe UI Semilight" panose="020B0402040204020203" pitchFamily="34" charset="0"/>
              </a:defRPr>
            </a:lvl1pPr>
          </a:lstStyle>
          <a:p>
            <a:pPr lvl="0"/>
            <a:r>
              <a:rPr lang="en-US">
                <a:latin typeface="+mj-lt"/>
              </a:rPr>
              <a:t>Session code here</a:t>
            </a:r>
            <a:endParaRPr lang="en-US"/>
          </a:p>
        </p:txBody>
      </p:sp>
      <p:grpSp>
        <p:nvGrpSpPr>
          <p:cNvPr id="9" name="Group 8">
            <a:extLst>
              <a:ext uri="{FF2B5EF4-FFF2-40B4-BE49-F238E27FC236}">
                <a16:creationId xmlns:a16="http://schemas.microsoft.com/office/drawing/2014/main" id="{4DCBAFEF-FDA0-4148-B6F8-D1D9029A0218}"/>
              </a:ext>
            </a:extLst>
          </p:cNvPr>
          <p:cNvGrpSpPr/>
          <p:nvPr userDrawn="1"/>
        </p:nvGrpSpPr>
        <p:grpSpPr bwMode="ltGray">
          <a:xfrm>
            <a:off x="4692088" y="-16379"/>
            <a:ext cx="4449065" cy="5167535"/>
            <a:chOff x="6256117" y="-21839"/>
            <a:chExt cx="5932086" cy="6890047"/>
          </a:xfrm>
        </p:grpSpPr>
        <p:grpSp>
          <p:nvGrpSpPr>
            <p:cNvPr id="30" name="Group 29">
              <a:extLst>
                <a:ext uri="{FF2B5EF4-FFF2-40B4-BE49-F238E27FC236}">
                  <a16:creationId xmlns:a16="http://schemas.microsoft.com/office/drawing/2014/main" id="{89BE868E-A240-4959-BD66-6BC44EE5A4AF}"/>
                </a:ext>
              </a:extLst>
            </p:cNvPr>
            <p:cNvGrpSpPr/>
            <p:nvPr userDrawn="1"/>
          </p:nvGrpSpPr>
          <p:grpSpPr bwMode="ltGray">
            <a:xfrm>
              <a:off x="8507413" y="1457714"/>
              <a:ext cx="3680790" cy="5392441"/>
              <a:chOff x="8507413" y="1457714"/>
              <a:chExt cx="3680790" cy="5392441"/>
            </a:xfrm>
          </p:grpSpPr>
          <p:sp>
            <p:nvSpPr>
              <p:cNvPr id="38" name="Freeform: Shape 37">
                <a:extLst>
                  <a:ext uri="{FF2B5EF4-FFF2-40B4-BE49-F238E27FC236}">
                    <a16:creationId xmlns:a16="http://schemas.microsoft.com/office/drawing/2014/main" id="{1DDB4654-32A2-47CE-B324-C597C756E402}"/>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9" name="Freeform: Shape 38">
                <a:extLst>
                  <a:ext uri="{FF2B5EF4-FFF2-40B4-BE49-F238E27FC236}">
                    <a16:creationId xmlns:a16="http://schemas.microsoft.com/office/drawing/2014/main" id="{218BE353-242E-4429-9D4C-1D50CEEC277C}"/>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0" name="Freeform: Shape 39">
                <a:extLst>
                  <a:ext uri="{FF2B5EF4-FFF2-40B4-BE49-F238E27FC236}">
                    <a16:creationId xmlns:a16="http://schemas.microsoft.com/office/drawing/2014/main" id="{B2B25198-469F-44A8-946B-689A24DC3C72}"/>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1" name="Freeform: Shape 40">
                <a:extLst>
                  <a:ext uri="{FF2B5EF4-FFF2-40B4-BE49-F238E27FC236}">
                    <a16:creationId xmlns:a16="http://schemas.microsoft.com/office/drawing/2014/main" id="{E5460766-0EE4-4C99-BD2E-1BAD7FD9C3AC}"/>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2" name="Freeform: Shape 41">
                <a:extLst>
                  <a:ext uri="{FF2B5EF4-FFF2-40B4-BE49-F238E27FC236}">
                    <a16:creationId xmlns:a16="http://schemas.microsoft.com/office/drawing/2014/main" id="{EFBC909F-DC50-4DDC-91C9-2509E0F5633F}"/>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3" name="Freeform: Shape 42">
                <a:extLst>
                  <a:ext uri="{FF2B5EF4-FFF2-40B4-BE49-F238E27FC236}">
                    <a16:creationId xmlns:a16="http://schemas.microsoft.com/office/drawing/2014/main" id="{E0DC1718-52A4-4705-AE14-45A352ACBC29}"/>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4" name="Freeform: Shape 43">
                <a:extLst>
                  <a:ext uri="{FF2B5EF4-FFF2-40B4-BE49-F238E27FC236}">
                    <a16:creationId xmlns:a16="http://schemas.microsoft.com/office/drawing/2014/main" id="{D51C16AF-F6FA-4CD2-B0A5-3663CD027991}"/>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5" name="Freeform: Shape 44">
                <a:extLst>
                  <a:ext uri="{FF2B5EF4-FFF2-40B4-BE49-F238E27FC236}">
                    <a16:creationId xmlns:a16="http://schemas.microsoft.com/office/drawing/2014/main" id="{3A105041-F999-49D6-BE4B-7630F1204F6C}"/>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6" name="Freeform: Shape 45">
                <a:extLst>
                  <a:ext uri="{FF2B5EF4-FFF2-40B4-BE49-F238E27FC236}">
                    <a16:creationId xmlns:a16="http://schemas.microsoft.com/office/drawing/2014/main" id="{C190B08C-67D4-4DAD-8158-2B4D4A1318F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7" name="Freeform: Shape 46">
                <a:extLst>
                  <a:ext uri="{FF2B5EF4-FFF2-40B4-BE49-F238E27FC236}">
                    <a16:creationId xmlns:a16="http://schemas.microsoft.com/office/drawing/2014/main" id="{743F7B37-FD03-4D73-932B-77D49AB6A515}"/>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8" name="Freeform: Shape 47">
                <a:extLst>
                  <a:ext uri="{FF2B5EF4-FFF2-40B4-BE49-F238E27FC236}">
                    <a16:creationId xmlns:a16="http://schemas.microsoft.com/office/drawing/2014/main" id="{8F01A60D-F904-4399-87EA-23E33C45969F}"/>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49" name="Freeform: Shape 48">
                <a:extLst>
                  <a:ext uri="{FF2B5EF4-FFF2-40B4-BE49-F238E27FC236}">
                    <a16:creationId xmlns:a16="http://schemas.microsoft.com/office/drawing/2014/main" id="{D450C50C-26FC-42C5-BA39-AE97627B772A}"/>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50" name="Freeform: Shape 49">
                <a:extLst>
                  <a:ext uri="{FF2B5EF4-FFF2-40B4-BE49-F238E27FC236}">
                    <a16:creationId xmlns:a16="http://schemas.microsoft.com/office/drawing/2014/main" id="{B88924B0-E78A-4770-AF30-C78056E7AAAB}"/>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51" name="Freeform: Shape 50">
                <a:extLst>
                  <a:ext uri="{FF2B5EF4-FFF2-40B4-BE49-F238E27FC236}">
                    <a16:creationId xmlns:a16="http://schemas.microsoft.com/office/drawing/2014/main" id="{D8AB0228-AC44-413D-A029-1BBF7B18CBCC}"/>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52" name="Freeform: Shape 51">
                <a:extLst>
                  <a:ext uri="{FF2B5EF4-FFF2-40B4-BE49-F238E27FC236}">
                    <a16:creationId xmlns:a16="http://schemas.microsoft.com/office/drawing/2014/main" id="{89C067BE-7550-4D8F-9A42-B78AB594CD54}"/>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53" name="Freeform: Shape 52">
                <a:extLst>
                  <a:ext uri="{FF2B5EF4-FFF2-40B4-BE49-F238E27FC236}">
                    <a16:creationId xmlns:a16="http://schemas.microsoft.com/office/drawing/2014/main" id="{54D97435-6932-4E2A-A217-DEA06FDA510A}"/>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cxnSp>
            <p:nvCxnSpPr>
              <p:cNvPr id="54" name="Straight Connector 53">
                <a:extLst>
                  <a:ext uri="{FF2B5EF4-FFF2-40B4-BE49-F238E27FC236}">
                    <a16:creationId xmlns:a16="http://schemas.microsoft.com/office/drawing/2014/main" id="{FF9C9FB6-79F2-41F1-872D-2184B91C8E00}"/>
                  </a:ext>
                </a:extLst>
              </p:cNvPr>
              <p:cNvCxnSpPr/>
              <p:nvPr/>
            </p:nvCxnSpPr>
            <p:spPr bwMode="ltGray">
              <a:xfrm>
                <a:off x="9981203" y="5098858"/>
                <a:ext cx="733213" cy="400531"/>
              </a:xfrm>
              <a:prstGeom prst="line">
                <a:avLst/>
              </a:pr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6" name="Group 5">
              <a:extLst>
                <a:ext uri="{FF2B5EF4-FFF2-40B4-BE49-F238E27FC236}">
                  <a16:creationId xmlns:a16="http://schemas.microsoft.com/office/drawing/2014/main" id="{4577AEC4-9502-4D2D-B373-2F1CB4EFF9B8}"/>
                </a:ext>
              </a:extLst>
            </p:cNvPr>
            <p:cNvGrpSpPr/>
            <p:nvPr userDrawn="1"/>
          </p:nvGrpSpPr>
          <p:grpSpPr bwMode="ltGray">
            <a:xfrm>
              <a:off x="7545167" y="-21839"/>
              <a:ext cx="1192433" cy="1098538"/>
              <a:chOff x="7545167" y="-9139"/>
              <a:chExt cx="1192433" cy="1098538"/>
            </a:xfrm>
          </p:grpSpPr>
          <p:sp>
            <p:nvSpPr>
              <p:cNvPr id="59" name="Freeform: Shape 58">
                <a:extLst>
                  <a:ext uri="{FF2B5EF4-FFF2-40B4-BE49-F238E27FC236}">
                    <a16:creationId xmlns:a16="http://schemas.microsoft.com/office/drawing/2014/main" id="{713EA48F-163A-410A-8C97-A08AA1B2EE50}"/>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57" name="Freeform: Shape 56">
                <a:extLst>
                  <a:ext uri="{FF2B5EF4-FFF2-40B4-BE49-F238E27FC236}">
                    <a16:creationId xmlns:a16="http://schemas.microsoft.com/office/drawing/2014/main" id="{3E1E199B-B230-4884-9F60-9B781B11B8FF}"/>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37" name="Freeform: Shape 36">
                <a:extLst>
                  <a:ext uri="{FF2B5EF4-FFF2-40B4-BE49-F238E27FC236}">
                    <a16:creationId xmlns:a16="http://schemas.microsoft.com/office/drawing/2014/main" id="{FB98E4A3-2599-4DEB-8ECC-F004500FBF6A}"/>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nvGrpSpPr>
            <p:cNvPr id="8" name="Group 7">
              <a:extLst>
                <a:ext uri="{FF2B5EF4-FFF2-40B4-BE49-F238E27FC236}">
                  <a16:creationId xmlns:a16="http://schemas.microsoft.com/office/drawing/2014/main" id="{D6B74F55-4583-4B26-A4E0-71C00B14AFF6}"/>
                </a:ext>
              </a:extLst>
            </p:cNvPr>
            <p:cNvGrpSpPr/>
            <p:nvPr userDrawn="1"/>
          </p:nvGrpSpPr>
          <p:grpSpPr bwMode="ltGray">
            <a:xfrm>
              <a:off x="6256117" y="5896894"/>
              <a:ext cx="1057910" cy="971314"/>
              <a:chOff x="6256117" y="5896894"/>
              <a:chExt cx="1057910" cy="971314"/>
            </a:xfrm>
          </p:grpSpPr>
          <p:sp>
            <p:nvSpPr>
              <p:cNvPr id="32" name="Freeform: Shape 31">
                <a:extLst>
                  <a:ext uri="{FF2B5EF4-FFF2-40B4-BE49-F238E27FC236}">
                    <a16:creationId xmlns:a16="http://schemas.microsoft.com/office/drawing/2014/main" id="{FC4D1900-D812-4B27-AC50-B2795AD953C3}"/>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3" name="Freeform: Shape 32">
                <a:extLst>
                  <a:ext uri="{FF2B5EF4-FFF2-40B4-BE49-F238E27FC236}">
                    <a16:creationId xmlns:a16="http://schemas.microsoft.com/office/drawing/2014/main" id="{483ECFC2-9749-4525-973B-EAA0BC0FC62B}"/>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4" name="Freeform: Shape 33">
                <a:extLst>
                  <a:ext uri="{FF2B5EF4-FFF2-40B4-BE49-F238E27FC236}">
                    <a16:creationId xmlns:a16="http://schemas.microsoft.com/office/drawing/2014/main" id="{0A3ABF7E-B2D4-4B7A-9B6E-0EB3223E4EE4}"/>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spTree>
    <p:extLst>
      <p:ext uri="{BB962C8B-B14F-4D97-AF65-F5344CB8AC3E}">
        <p14:creationId xmlns:p14="http://schemas.microsoft.com/office/powerpoint/2010/main" val="4385154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439793" y="1075778"/>
            <a:ext cx="8263890" cy="1209562"/>
          </a:xfrm>
        </p:spPr>
        <p:txBody>
          <a:bodyPr wrap="square">
            <a:spAutoFit/>
          </a:bodyPr>
          <a:lstStyle>
            <a:lvl1pPr marL="0" indent="0">
              <a:buNone/>
              <a:defRPr/>
            </a:lvl1pPr>
            <a:lvl2pPr marL="171450" indent="0">
              <a:buNone/>
              <a:defRPr/>
            </a:lvl2pPr>
            <a:lvl3pPr marL="342900" indent="0">
              <a:buNone/>
              <a:defRPr/>
            </a:lvl3pPr>
            <a:lvl4pPr marL="51435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080400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spcBef>
                <a:spcPts val="900"/>
              </a:spcBef>
              <a:defRPr/>
            </a:lvl1pPr>
          </a:lstStyle>
          <a:p>
            <a:r>
              <a:rPr lang="en-US"/>
              <a:t>Click to edit Master title style</a:t>
            </a:r>
          </a:p>
        </p:txBody>
      </p:sp>
      <p:sp>
        <p:nvSpPr>
          <p:cNvPr id="3" name="Text Placeholder 2"/>
          <p:cNvSpPr>
            <a:spLocks noGrp="1"/>
          </p:cNvSpPr>
          <p:nvPr>
            <p:ph type="body" sz="quarter" idx="10"/>
          </p:nvPr>
        </p:nvSpPr>
        <p:spPr>
          <a:xfrm>
            <a:off x="438150" y="1076623"/>
            <a:ext cx="8263890" cy="1117229"/>
          </a:xfrm>
        </p:spPr>
        <p:txBody>
          <a:bodyPr/>
          <a:lstStyle>
            <a:lvl1pPr>
              <a:spcBef>
                <a:spcPts val="750"/>
              </a:spcBef>
              <a:defRPr sz="15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905474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438150" y="1076325"/>
            <a:ext cx="3909060" cy="1237262"/>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Semilight" panose="020B0402040204020203" pitchFamily="34" charset="0"/>
                <a:cs typeface="Segoe UI Semilight" panose="020B04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4797878" y="1076325"/>
            <a:ext cx="3909060" cy="1237262"/>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Semilight" panose="020B0402040204020203" pitchFamily="34" charset="0"/>
                <a:cs typeface="Segoe UI Semilight" panose="020B04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261764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438150" y="1078110"/>
            <a:ext cx="3909060" cy="1237262"/>
          </a:xfrm>
        </p:spPr>
        <p:txBody>
          <a:bodyPr wrap="square">
            <a:spAutoFit/>
          </a:bodyPr>
          <a:lstStyle>
            <a:lvl1pPr marL="173831" indent="-173831">
              <a:spcBef>
                <a:spcPts val="918"/>
              </a:spcBef>
              <a:buClr>
                <a:schemeClr val="tx1"/>
              </a:buClr>
              <a:buFont typeface="Wingdings" panose="05000000000000000000" pitchFamily="2" charset="2"/>
              <a:buChar char=""/>
              <a:defRPr sz="2100" b="0">
                <a:latin typeface="Segoe UI Semilight" panose="020B0402040204020203" pitchFamily="34" charset="0"/>
                <a:cs typeface="Segoe UI Semilight" panose="020B0402040204020203" pitchFamily="34" charset="0"/>
              </a:defRPr>
            </a:lvl1pPr>
            <a:lvl2pPr marL="320279" indent="-128588">
              <a:buFont typeface="Wingdings" panose="05000000000000000000" pitchFamily="2" charset="2"/>
              <a:buChar char=""/>
              <a:defRPr sz="1500" b="0"/>
            </a:lvl2pPr>
            <a:lvl3pPr marL="479822" indent="-141685">
              <a:buFont typeface="Wingdings" panose="05000000000000000000" pitchFamily="2" charset="2"/>
              <a:buChar char=""/>
              <a:tabLst/>
              <a:defRPr sz="1200" b="0"/>
            </a:lvl3pPr>
            <a:lvl4pPr marL="621506" indent="-132160">
              <a:buFont typeface="Wingdings" panose="05000000000000000000" pitchFamily="2" charset="2"/>
              <a:buChar char=""/>
              <a:defRPr sz="1050" b="0"/>
            </a:lvl4pPr>
            <a:lvl5pPr marL="767954" indent="-127397">
              <a:buFont typeface="Wingdings" panose="05000000000000000000" pitchFamily="2" charset="2"/>
              <a:buChar char=""/>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4792436" y="1078110"/>
            <a:ext cx="3909060" cy="1237262"/>
          </a:xfrm>
        </p:spPr>
        <p:txBody>
          <a:bodyPr wrap="square">
            <a:spAutoFit/>
          </a:bodyPr>
          <a:lstStyle>
            <a:lvl1pPr marL="173831" indent="-173831">
              <a:spcBef>
                <a:spcPts val="918"/>
              </a:spcBef>
              <a:buClr>
                <a:schemeClr val="tx1"/>
              </a:buClr>
              <a:buFont typeface="Wingdings" panose="05000000000000000000" pitchFamily="2" charset="2"/>
              <a:buChar char=""/>
              <a:defRPr sz="2100" b="0">
                <a:latin typeface="Segoe UI Semilight" panose="020B0402040204020203" pitchFamily="34" charset="0"/>
                <a:cs typeface="Segoe UI Semilight" panose="020B0402040204020203" pitchFamily="34" charset="0"/>
              </a:defRPr>
            </a:lvl1pPr>
            <a:lvl2pPr marL="320279" indent="-128588">
              <a:buFont typeface="Wingdings" panose="05000000000000000000" pitchFamily="2" charset="2"/>
              <a:buChar char=""/>
              <a:defRPr sz="1500" b="0"/>
            </a:lvl2pPr>
            <a:lvl3pPr marL="479822" indent="-141685">
              <a:buFont typeface="Wingdings" panose="05000000000000000000" pitchFamily="2" charset="2"/>
              <a:buChar char=""/>
              <a:tabLst/>
              <a:defRPr sz="1200" b="0"/>
            </a:lvl3pPr>
            <a:lvl4pPr marL="621506" indent="-132160">
              <a:buFont typeface="Wingdings" panose="05000000000000000000" pitchFamily="2" charset="2"/>
              <a:buChar char=""/>
              <a:defRPr sz="1050" b="0"/>
            </a:lvl4pPr>
            <a:lvl5pPr marL="767954" indent="-127397">
              <a:buFont typeface="Wingdings" panose="05000000000000000000" pitchFamily="2" charset="2"/>
              <a:buChar char=""/>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535597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7311801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6286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438151" y="342900"/>
            <a:ext cx="4131314" cy="295466"/>
          </a:xfrm>
        </p:spPr>
        <p:txBody>
          <a:bodyPr tIns="64008"/>
          <a:lstStyle>
            <a:lvl1pPr>
              <a:defRPr sz="15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196273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 Square Photo">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200F7B6E-608C-4712-A939-BEBE059E295A}"/>
              </a:ext>
            </a:extLst>
          </p:cNvPr>
          <p:cNvGrpSpPr/>
          <p:nvPr userDrawn="1"/>
        </p:nvGrpSpPr>
        <p:grpSpPr bwMode="ltGray">
          <a:xfrm>
            <a:off x="4692088" y="-16379"/>
            <a:ext cx="4449065" cy="5167535"/>
            <a:chOff x="6256117" y="-21839"/>
            <a:chExt cx="5932086" cy="6890047"/>
          </a:xfrm>
        </p:grpSpPr>
        <p:grpSp>
          <p:nvGrpSpPr>
            <p:cNvPr id="56" name="Group 55">
              <a:extLst>
                <a:ext uri="{FF2B5EF4-FFF2-40B4-BE49-F238E27FC236}">
                  <a16:creationId xmlns:a16="http://schemas.microsoft.com/office/drawing/2014/main" id="{6DC5E8A2-8275-4F90-BA55-9B66D81C4A9F}"/>
                </a:ext>
              </a:extLst>
            </p:cNvPr>
            <p:cNvGrpSpPr/>
            <p:nvPr userDrawn="1"/>
          </p:nvGrpSpPr>
          <p:grpSpPr bwMode="ltGray">
            <a:xfrm>
              <a:off x="8507413" y="1457714"/>
              <a:ext cx="3680790" cy="5392441"/>
              <a:chOff x="8507413" y="1457714"/>
              <a:chExt cx="3680790" cy="5392441"/>
            </a:xfrm>
          </p:grpSpPr>
          <p:sp>
            <p:nvSpPr>
              <p:cNvPr id="65" name="Freeform: Shape 64">
                <a:extLst>
                  <a:ext uri="{FF2B5EF4-FFF2-40B4-BE49-F238E27FC236}">
                    <a16:creationId xmlns:a16="http://schemas.microsoft.com/office/drawing/2014/main" id="{6C563208-4732-48A3-81E6-533A2E2DD538}"/>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6" name="Freeform: Shape 65">
                <a:extLst>
                  <a:ext uri="{FF2B5EF4-FFF2-40B4-BE49-F238E27FC236}">
                    <a16:creationId xmlns:a16="http://schemas.microsoft.com/office/drawing/2014/main" id="{DD0ADC22-C4D5-4BE8-99A8-91566ADDBF5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7" name="Freeform: Shape 66">
                <a:extLst>
                  <a:ext uri="{FF2B5EF4-FFF2-40B4-BE49-F238E27FC236}">
                    <a16:creationId xmlns:a16="http://schemas.microsoft.com/office/drawing/2014/main" id="{91C4D457-0F93-4853-AB02-01C200DE6658}"/>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8" name="Freeform: Shape 67">
                <a:extLst>
                  <a:ext uri="{FF2B5EF4-FFF2-40B4-BE49-F238E27FC236}">
                    <a16:creationId xmlns:a16="http://schemas.microsoft.com/office/drawing/2014/main" id="{E8D605B0-4DEE-4101-AC83-CD1D15D14DB9}"/>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9" name="Freeform: Shape 68">
                <a:extLst>
                  <a:ext uri="{FF2B5EF4-FFF2-40B4-BE49-F238E27FC236}">
                    <a16:creationId xmlns:a16="http://schemas.microsoft.com/office/drawing/2014/main" id="{2EF14ED5-2275-4C01-96DD-1D24FE9FD6EE}"/>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0" name="Freeform: Shape 69">
                <a:extLst>
                  <a:ext uri="{FF2B5EF4-FFF2-40B4-BE49-F238E27FC236}">
                    <a16:creationId xmlns:a16="http://schemas.microsoft.com/office/drawing/2014/main" id="{F31E8C76-6A67-4E1C-BCC4-8D2ABCC0212A}"/>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1" name="Freeform: Shape 70">
                <a:extLst>
                  <a:ext uri="{FF2B5EF4-FFF2-40B4-BE49-F238E27FC236}">
                    <a16:creationId xmlns:a16="http://schemas.microsoft.com/office/drawing/2014/main" id="{9ABDD9FA-82C7-4E69-9895-354AD0BDD19E}"/>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2" name="Freeform: Shape 71">
                <a:extLst>
                  <a:ext uri="{FF2B5EF4-FFF2-40B4-BE49-F238E27FC236}">
                    <a16:creationId xmlns:a16="http://schemas.microsoft.com/office/drawing/2014/main" id="{2A7CD18E-2839-44B2-9BA7-6356529D686A}"/>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3" name="Freeform: Shape 72">
                <a:extLst>
                  <a:ext uri="{FF2B5EF4-FFF2-40B4-BE49-F238E27FC236}">
                    <a16:creationId xmlns:a16="http://schemas.microsoft.com/office/drawing/2014/main" id="{0B7E64CE-434E-410A-823C-4872E71DD278}"/>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4" name="Freeform: Shape 73">
                <a:extLst>
                  <a:ext uri="{FF2B5EF4-FFF2-40B4-BE49-F238E27FC236}">
                    <a16:creationId xmlns:a16="http://schemas.microsoft.com/office/drawing/2014/main" id="{0D92AA81-D52A-4877-AE2C-AB5B4D374D19}"/>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5" name="Freeform: Shape 74">
                <a:extLst>
                  <a:ext uri="{FF2B5EF4-FFF2-40B4-BE49-F238E27FC236}">
                    <a16:creationId xmlns:a16="http://schemas.microsoft.com/office/drawing/2014/main" id="{BE84D11A-0DE4-40A8-BB80-889FF30CCE03}"/>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6" name="Freeform: Shape 75">
                <a:extLst>
                  <a:ext uri="{FF2B5EF4-FFF2-40B4-BE49-F238E27FC236}">
                    <a16:creationId xmlns:a16="http://schemas.microsoft.com/office/drawing/2014/main" id="{A80E0B5D-2F12-4C6E-92C5-3765C579ADE8}"/>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7" name="Freeform: Shape 76">
                <a:extLst>
                  <a:ext uri="{FF2B5EF4-FFF2-40B4-BE49-F238E27FC236}">
                    <a16:creationId xmlns:a16="http://schemas.microsoft.com/office/drawing/2014/main" id="{765DAB00-242D-4D78-B6BF-F678C14B519F}"/>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8" name="Freeform: Shape 77">
                <a:extLst>
                  <a:ext uri="{FF2B5EF4-FFF2-40B4-BE49-F238E27FC236}">
                    <a16:creationId xmlns:a16="http://schemas.microsoft.com/office/drawing/2014/main" id="{D824698C-3D67-4D42-9DE6-531F5A0C7EA3}"/>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9" name="Freeform: Shape 78">
                <a:extLst>
                  <a:ext uri="{FF2B5EF4-FFF2-40B4-BE49-F238E27FC236}">
                    <a16:creationId xmlns:a16="http://schemas.microsoft.com/office/drawing/2014/main" id="{699246CD-F05A-4044-B7A4-384A7B272509}"/>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80" name="Freeform: Shape 79">
                <a:extLst>
                  <a:ext uri="{FF2B5EF4-FFF2-40B4-BE49-F238E27FC236}">
                    <a16:creationId xmlns:a16="http://schemas.microsoft.com/office/drawing/2014/main" id="{06930CAB-4305-4191-AD01-9D22AAD264D9}"/>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cxnSp>
            <p:nvCxnSpPr>
              <p:cNvPr id="81" name="Straight Connector 80">
                <a:extLst>
                  <a:ext uri="{FF2B5EF4-FFF2-40B4-BE49-F238E27FC236}">
                    <a16:creationId xmlns:a16="http://schemas.microsoft.com/office/drawing/2014/main" id="{7FBC50E9-9F0E-4D62-9AA6-DC145681D1EA}"/>
                  </a:ext>
                </a:extLst>
              </p:cNvPr>
              <p:cNvCxnSpPr/>
              <p:nvPr/>
            </p:nvCxnSpPr>
            <p:spPr bwMode="ltGray">
              <a:xfrm>
                <a:off x="9981203" y="5098858"/>
                <a:ext cx="733213" cy="400531"/>
              </a:xfrm>
              <a:prstGeom prst="line">
                <a:avLst/>
              </a:pr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57" name="Group 56">
              <a:extLst>
                <a:ext uri="{FF2B5EF4-FFF2-40B4-BE49-F238E27FC236}">
                  <a16:creationId xmlns:a16="http://schemas.microsoft.com/office/drawing/2014/main" id="{09610B7D-2856-472A-B98F-5684402C6C99}"/>
                </a:ext>
              </a:extLst>
            </p:cNvPr>
            <p:cNvGrpSpPr/>
            <p:nvPr userDrawn="1"/>
          </p:nvGrpSpPr>
          <p:grpSpPr bwMode="ltGray">
            <a:xfrm>
              <a:off x="7545167" y="-21839"/>
              <a:ext cx="1192433" cy="1098538"/>
              <a:chOff x="7545167" y="-9139"/>
              <a:chExt cx="1192433" cy="1098538"/>
            </a:xfrm>
          </p:grpSpPr>
          <p:sp>
            <p:nvSpPr>
              <p:cNvPr id="62" name="Freeform: Shape 61">
                <a:extLst>
                  <a:ext uri="{FF2B5EF4-FFF2-40B4-BE49-F238E27FC236}">
                    <a16:creationId xmlns:a16="http://schemas.microsoft.com/office/drawing/2014/main" id="{5173E078-D753-4C8F-98BB-75D0CBE314FE}"/>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63" name="Freeform: Shape 62">
                <a:extLst>
                  <a:ext uri="{FF2B5EF4-FFF2-40B4-BE49-F238E27FC236}">
                    <a16:creationId xmlns:a16="http://schemas.microsoft.com/office/drawing/2014/main" id="{EAA82456-62CD-4C42-91A4-3FFD8F19BCBD}"/>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64" name="Freeform: Shape 63">
                <a:extLst>
                  <a:ext uri="{FF2B5EF4-FFF2-40B4-BE49-F238E27FC236}">
                    <a16:creationId xmlns:a16="http://schemas.microsoft.com/office/drawing/2014/main" id="{41ABB687-FC0A-4A48-8466-BF8A1129E230}"/>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nvGrpSpPr>
            <p:cNvPr id="58" name="Group 57">
              <a:extLst>
                <a:ext uri="{FF2B5EF4-FFF2-40B4-BE49-F238E27FC236}">
                  <a16:creationId xmlns:a16="http://schemas.microsoft.com/office/drawing/2014/main" id="{8EEA91BF-1A44-4FB0-92F0-23098E7BBFCD}"/>
                </a:ext>
              </a:extLst>
            </p:cNvPr>
            <p:cNvGrpSpPr/>
            <p:nvPr userDrawn="1"/>
          </p:nvGrpSpPr>
          <p:grpSpPr bwMode="ltGray">
            <a:xfrm>
              <a:off x="6256117" y="5896894"/>
              <a:ext cx="1057910" cy="971314"/>
              <a:chOff x="6256117" y="5896894"/>
              <a:chExt cx="1057910" cy="971314"/>
            </a:xfrm>
          </p:grpSpPr>
          <p:sp>
            <p:nvSpPr>
              <p:cNvPr id="59" name="Freeform: Shape 58">
                <a:extLst>
                  <a:ext uri="{FF2B5EF4-FFF2-40B4-BE49-F238E27FC236}">
                    <a16:creationId xmlns:a16="http://schemas.microsoft.com/office/drawing/2014/main" id="{511C6A8E-CEC6-4129-9FB2-A426C6CE84EB}"/>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0" name="Freeform: Shape 59">
                <a:extLst>
                  <a:ext uri="{FF2B5EF4-FFF2-40B4-BE49-F238E27FC236}">
                    <a16:creationId xmlns:a16="http://schemas.microsoft.com/office/drawing/2014/main" id="{205B8F1F-9F8A-42BF-8770-AEABCEC35D18}"/>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1" name="Freeform: Shape 60">
                <a:extLst>
                  <a:ext uri="{FF2B5EF4-FFF2-40B4-BE49-F238E27FC236}">
                    <a16:creationId xmlns:a16="http://schemas.microsoft.com/office/drawing/2014/main" id="{36EE7F2A-0858-47D2-B1D0-D33BCD933ABE}"/>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sp>
        <p:nvSpPr>
          <p:cNvPr id="5" name="Picture Placeholder 4">
            <a:extLst>
              <a:ext uri="{FF2B5EF4-FFF2-40B4-BE49-F238E27FC236}">
                <a16:creationId xmlns:a16="http://schemas.microsoft.com/office/drawing/2014/main" id="{6DF5D6DE-2629-4577-9B98-7A1666013D0A}"/>
              </a:ext>
            </a:extLst>
          </p:cNvPr>
          <p:cNvSpPr>
            <a:spLocks noGrp="1"/>
          </p:cNvSpPr>
          <p:nvPr>
            <p:ph type="pic" sz="quarter" idx="11" hasCustomPrompt="1"/>
          </p:nvPr>
        </p:nvSpPr>
        <p:spPr bwMode="gray">
          <a:xfrm>
            <a:off x="3762375" y="219075"/>
            <a:ext cx="5161360" cy="4704160"/>
          </a:xfrm>
          <a:blipFill>
            <a:blip r:embed="rId2"/>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69955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5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2" name="Title 1"/>
          <p:cNvSpPr>
            <a:spLocks noGrp="1"/>
          </p:cNvSpPr>
          <p:nvPr>
            <p:ph type="title" hasCustomPrompt="1"/>
          </p:nvPr>
        </p:nvSpPr>
        <p:spPr>
          <a:xfrm>
            <a:off x="438151" y="1934736"/>
            <a:ext cx="2826674" cy="415499"/>
          </a:xfrm>
        </p:spPr>
        <p:txBody>
          <a:bodyPr wrap="square" rIns="0" anchor="b">
            <a:spAutoFit/>
          </a:bodyPr>
          <a:lstStyle>
            <a:lvl1pPr>
              <a:lnSpc>
                <a:spcPct val="100000"/>
              </a:lnSpc>
              <a:defRPr sz="2700" b="1" spc="-37"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Enter title text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438151" y="2651656"/>
            <a:ext cx="2826975" cy="230833"/>
          </a:xfrm>
        </p:spPr>
        <p:txBody>
          <a:bodyPr/>
          <a:lstStyle>
            <a:lvl1pPr marL="0" indent="0">
              <a:buNone/>
              <a:defRPr sz="1500">
                <a:latin typeface="+mn-lt"/>
              </a:defRPr>
            </a:lvl1pPr>
            <a:lvl2pPr marL="171450" indent="0">
              <a:buNone/>
              <a:defRPr/>
            </a:lvl2pPr>
            <a:lvl3pPr marL="342900" indent="0">
              <a:buNone/>
              <a:defRPr/>
            </a:lvl3pPr>
            <a:lvl4pPr marL="496491" indent="0">
              <a:buNone/>
              <a:defRPr/>
            </a:lvl4pPr>
            <a:lvl5pPr marL="641747" indent="0">
              <a:buNone/>
              <a:defRPr/>
            </a:lvl5pPr>
          </a:lstStyle>
          <a:p>
            <a:pPr lvl="0"/>
            <a:r>
              <a:rPr lang="en-US"/>
              <a:t>Edit Master text styles</a:t>
            </a:r>
          </a:p>
        </p:txBody>
      </p:sp>
    </p:spTree>
    <p:extLst>
      <p:ext uri="{BB962C8B-B14F-4D97-AF65-F5344CB8AC3E}">
        <p14:creationId xmlns:p14="http://schemas.microsoft.com/office/powerpoint/2010/main" val="3126109264"/>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6" orient="horz" pos="904">
          <p15:clr>
            <a:srgbClr val="5ACBF0"/>
          </p15:clr>
        </p15:guide>
        <p15:guide id="7" orient="horz" pos="1276">
          <p15:clr>
            <a:srgbClr val="5ACBF0"/>
          </p15:clr>
        </p15:guide>
        <p15:guide id="8" orient="horz" pos="2226">
          <p15:clr>
            <a:srgbClr val="5ACBF0"/>
          </p15:clr>
        </p15:guide>
        <p15:guide id="9" pos="2993">
          <p15:clr>
            <a:srgbClr val="C35E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body text">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39AAC9F-C8B8-422E-93FC-08A064104000}"/>
              </a:ext>
            </a:extLst>
          </p:cNvPr>
          <p:cNvGrpSpPr/>
          <p:nvPr userDrawn="1"/>
        </p:nvGrpSpPr>
        <p:grpSpPr bwMode="ltGray">
          <a:xfrm>
            <a:off x="4692088" y="-16379"/>
            <a:ext cx="4449065" cy="5167535"/>
            <a:chOff x="6256117" y="-21839"/>
            <a:chExt cx="5932086" cy="6890047"/>
          </a:xfrm>
        </p:grpSpPr>
        <p:grpSp>
          <p:nvGrpSpPr>
            <p:cNvPr id="31" name="Group 30">
              <a:extLst>
                <a:ext uri="{FF2B5EF4-FFF2-40B4-BE49-F238E27FC236}">
                  <a16:creationId xmlns:a16="http://schemas.microsoft.com/office/drawing/2014/main" id="{A09379AA-B540-4886-8794-46BA10F3D91B}"/>
                </a:ext>
              </a:extLst>
            </p:cNvPr>
            <p:cNvGrpSpPr/>
            <p:nvPr userDrawn="1"/>
          </p:nvGrpSpPr>
          <p:grpSpPr bwMode="ltGray">
            <a:xfrm>
              <a:off x="8507413" y="1457714"/>
              <a:ext cx="3680790" cy="5392441"/>
              <a:chOff x="8507413" y="1457714"/>
              <a:chExt cx="3680790" cy="5392441"/>
            </a:xfrm>
          </p:grpSpPr>
          <p:sp>
            <p:nvSpPr>
              <p:cNvPr id="64" name="Freeform: Shape 63">
                <a:extLst>
                  <a:ext uri="{FF2B5EF4-FFF2-40B4-BE49-F238E27FC236}">
                    <a16:creationId xmlns:a16="http://schemas.microsoft.com/office/drawing/2014/main" id="{9E5BC201-014B-48F5-BAC0-4FBBACCBF586}"/>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5" name="Freeform: Shape 64">
                <a:extLst>
                  <a:ext uri="{FF2B5EF4-FFF2-40B4-BE49-F238E27FC236}">
                    <a16:creationId xmlns:a16="http://schemas.microsoft.com/office/drawing/2014/main" id="{F72CD027-1ABE-4E4A-BE9E-EF73250F929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6" name="Freeform: Shape 65">
                <a:extLst>
                  <a:ext uri="{FF2B5EF4-FFF2-40B4-BE49-F238E27FC236}">
                    <a16:creationId xmlns:a16="http://schemas.microsoft.com/office/drawing/2014/main" id="{52C85D91-63CC-4FF7-A826-BE886CDB017C}"/>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7" name="Freeform: Shape 66">
                <a:extLst>
                  <a:ext uri="{FF2B5EF4-FFF2-40B4-BE49-F238E27FC236}">
                    <a16:creationId xmlns:a16="http://schemas.microsoft.com/office/drawing/2014/main" id="{E55C67E6-D930-403F-9550-70EC2A102AB5}"/>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8" name="Freeform: Shape 67">
                <a:extLst>
                  <a:ext uri="{FF2B5EF4-FFF2-40B4-BE49-F238E27FC236}">
                    <a16:creationId xmlns:a16="http://schemas.microsoft.com/office/drawing/2014/main" id="{BDB9C074-A5A6-4082-9FCD-D487FD8013E5}"/>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9" name="Freeform: Shape 68">
                <a:extLst>
                  <a:ext uri="{FF2B5EF4-FFF2-40B4-BE49-F238E27FC236}">
                    <a16:creationId xmlns:a16="http://schemas.microsoft.com/office/drawing/2014/main" id="{4E3D79EB-E5E0-4CA3-A7CE-50069CC73F19}"/>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0" name="Freeform: Shape 69">
                <a:extLst>
                  <a:ext uri="{FF2B5EF4-FFF2-40B4-BE49-F238E27FC236}">
                    <a16:creationId xmlns:a16="http://schemas.microsoft.com/office/drawing/2014/main" id="{42F892FB-2465-40CF-A81F-AC989DC09CE4}"/>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1" name="Freeform: Shape 70">
                <a:extLst>
                  <a:ext uri="{FF2B5EF4-FFF2-40B4-BE49-F238E27FC236}">
                    <a16:creationId xmlns:a16="http://schemas.microsoft.com/office/drawing/2014/main" id="{E8BADF38-50C7-4E4B-AA00-660BF4161C96}"/>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2" name="Freeform: Shape 71">
                <a:extLst>
                  <a:ext uri="{FF2B5EF4-FFF2-40B4-BE49-F238E27FC236}">
                    <a16:creationId xmlns:a16="http://schemas.microsoft.com/office/drawing/2014/main" id="{A51B782C-38CF-4C16-8A55-9C1BEA5AF3F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3" name="Freeform: Shape 72">
                <a:extLst>
                  <a:ext uri="{FF2B5EF4-FFF2-40B4-BE49-F238E27FC236}">
                    <a16:creationId xmlns:a16="http://schemas.microsoft.com/office/drawing/2014/main" id="{61A234A0-3B09-4E85-880A-C885FBEE2401}"/>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4" name="Freeform: Shape 73">
                <a:extLst>
                  <a:ext uri="{FF2B5EF4-FFF2-40B4-BE49-F238E27FC236}">
                    <a16:creationId xmlns:a16="http://schemas.microsoft.com/office/drawing/2014/main" id="{B6516D46-39CD-420E-9263-03065B10F8F4}"/>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5" name="Freeform: Shape 74">
                <a:extLst>
                  <a:ext uri="{FF2B5EF4-FFF2-40B4-BE49-F238E27FC236}">
                    <a16:creationId xmlns:a16="http://schemas.microsoft.com/office/drawing/2014/main" id="{6B28F64C-F49A-4F09-A9C2-8502680A64D7}"/>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6" name="Freeform: Shape 75">
                <a:extLst>
                  <a:ext uri="{FF2B5EF4-FFF2-40B4-BE49-F238E27FC236}">
                    <a16:creationId xmlns:a16="http://schemas.microsoft.com/office/drawing/2014/main" id="{3AE00412-2C1C-4CAB-B1D4-B046A4B37C24}"/>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7" name="Freeform: Shape 76">
                <a:extLst>
                  <a:ext uri="{FF2B5EF4-FFF2-40B4-BE49-F238E27FC236}">
                    <a16:creationId xmlns:a16="http://schemas.microsoft.com/office/drawing/2014/main" id="{01030AB7-3DE7-407A-98DE-751351FCBFB5}"/>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8" name="Freeform: Shape 77">
                <a:extLst>
                  <a:ext uri="{FF2B5EF4-FFF2-40B4-BE49-F238E27FC236}">
                    <a16:creationId xmlns:a16="http://schemas.microsoft.com/office/drawing/2014/main" id="{0074BD83-98DD-4084-9D1E-CDACFD005AFF}"/>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9" name="Freeform: Shape 78">
                <a:extLst>
                  <a:ext uri="{FF2B5EF4-FFF2-40B4-BE49-F238E27FC236}">
                    <a16:creationId xmlns:a16="http://schemas.microsoft.com/office/drawing/2014/main" id="{47C85498-5D07-457D-BA73-99E2EB50130B}"/>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cxnSp>
            <p:nvCxnSpPr>
              <p:cNvPr id="80" name="Straight Connector 79">
                <a:extLst>
                  <a:ext uri="{FF2B5EF4-FFF2-40B4-BE49-F238E27FC236}">
                    <a16:creationId xmlns:a16="http://schemas.microsoft.com/office/drawing/2014/main" id="{3DF2CE11-90A6-43A8-B2DC-45295F10CB64}"/>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32" name="Group 31">
              <a:extLst>
                <a:ext uri="{FF2B5EF4-FFF2-40B4-BE49-F238E27FC236}">
                  <a16:creationId xmlns:a16="http://schemas.microsoft.com/office/drawing/2014/main" id="{F65F154A-ABA1-4F9A-97F8-C50108DD1A97}"/>
                </a:ext>
              </a:extLst>
            </p:cNvPr>
            <p:cNvGrpSpPr/>
            <p:nvPr userDrawn="1"/>
          </p:nvGrpSpPr>
          <p:grpSpPr bwMode="ltGray">
            <a:xfrm>
              <a:off x="7545167" y="-21839"/>
              <a:ext cx="1192433" cy="1098538"/>
              <a:chOff x="7545167" y="-9139"/>
              <a:chExt cx="1192433" cy="1098538"/>
            </a:xfrm>
          </p:grpSpPr>
          <p:sp>
            <p:nvSpPr>
              <p:cNvPr id="61" name="Freeform: Shape 60">
                <a:extLst>
                  <a:ext uri="{FF2B5EF4-FFF2-40B4-BE49-F238E27FC236}">
                    <a16:creationId xmlns:a16="http://schemas.microsoft.com/office/drawing/2014/main" id="{54AC8DFE-7BB0-4D98-AA21-405DB4B06225}"/>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62" name="Freeform: Shape 61">
                <a:extLst>
                  <a:ext uri="{FF2B5EF4-FFF2-40B4-BE49-F238E27FC236}">
                    <a16:creationId xmlns:a16="http://schemas.microsoft.com/office/drawing/2014/main" id="{F39938CF-5CFF-4707-BBDD-DD19FA0A50F1}"/>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63" name="Freeform: Shape 62">
                <a:extLst>
                  <a:ext uri="{FF2B5EF4-FFF2-40B4-BE49-F238E27FC236}">
                    <a16:creationId xmlns:a16="http://schemas.microsoft.com/office/drawing/2014/main" id="{73332E5E-0308-4370-A841-A20570A69BDF}"/>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nvGrpSpPr>
            <p:cNvPr id="33" name="Group 32">
              <a:extLst>
                <a:ext uri="{FF2B5EF4-FFF2-40B4-BE49-F238E27FC236}">
                  <a16:creationId xmlns:a16="http://schemas.microsoft.com/office/drawing/2014/main" id="{9E46D602-7D42-411E-8BA6-6F74E13FE605}"/>
                </a:ext>
              </a:extLst>
            </p:cNvPr>
            <p:cNvGrpSpPr/>
            <p:nvPr userDrawn="1"/>
          </p:nvGrpSpPr>
          <p:grpSpPr bwMode="ltGray">
            <a:xfrm>
              <a:off x="6256117" y="5896894"/>
              <a:ext cx="1057910" cy="971314"/>
              <a:chOff x="6256117" y="5896894"/>
              <a:chExt cx="1057910" cy="971314"/>
            </a:xfrm>
          </p:grpSpPr>
          <p:sp>
            <p:nvSpPr>
              <p:cNvPr id="34" name="Freeform: Shape 33">
                <a:extLst>
                  <a:ext uri="{FF2B5EF4-FFF2-40B4-BE49-F238E27FC236}">
                    <a16:creationId xmlns:a16="http://schemas.microsoft.com/office/drawing/2014/main" id="{53F344C1-9929-4E86-BB1A-05E12D1570DF}"/>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5" name="Freeform: Shape 34">
                <a:extLst>
                  <a:ext uri="{FF2B5EF4-FFF2-40B4-BE49-F238E27FC236}">
                    <a16:creationId xmlns:a16="http://schemas.microsoft.com/office/drawing/2014/main" id="{B6933AFD-19AA-49B8-BCF7-2D0EAA89273D}"/>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6" name="Freeform: Shape 35">
                <a:extLst>
                  <a:ext uri="{FF2B5EF4-FFF2-40B4-BE49-F238E27FC236}">
                    <a16:creationId xmlns:a16="http://schemas.microsoft.com/office/drawing/2014/main" id="{9FB75AC2-D122-402F-B448-B0118576BB45}"/>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sp>
        <p:nvSpPr>
          <p:cNvPr id="2" name="Title 1"/>
          <p:cNvSpPr>
            <a:spLocks noGrp="1"/>
          </p:cNvSpPr>
          <p:nvPr>
            <p:ph type="title" hasCustomPrompt="1"/>
          </p:nvPr>
        </p:nvSpPr>
        <p:spPr>
          <a:xfrm>
            <a:off x="438151" y="2236228"/>
            <a:ext cx="2827106" cy="646331"/>
          </a:xfrm>
        </p:spPr>
        <p:txBody>
          <a:bodyPr wrap="square" anchor="t">
            <a:spAutoFit/>
          </a:bodyPr>
          <a:lstStyle>
            <a:lvl1pPr>
              <a:lnSpc>
                <a:spcPct val="100000"/>
              </a:lnSpc>
              <a:defRPr sz="2100" b="0" spc="0" baseline="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r>
              <a:rPr lang="en-US"/>
              <a:t>Square photo layout with body text</a:t>
            </a:r>
          </a:p>
        </p:txBody>
      </p:sp>
      <p:sp>
        <p:nvSpPr>
          <p:cNvPr id="60" name="Picture Placeholder 4">
            <a:extLst>
              <a:ext uri="{FF2B5EF4-FFF2-40B4-BE49-F238E27FC236}">
                <a16:creationId xmlns:a16="http://schemas.microsoft.com/office/drawing/2014/main" id="{D9BE8EAA-F7ED-46CD-A31F-E4299C08F5AD}"/>
              </a:ext>
            </a:extLst>
          </p:cNvPr>
          <p:cNvSpPr>
            <a:spLocks noGrp="1"/>
          </p:cNvSpPr>
          <p:nvPr>
            <p:ph type="pic" sz="quarter" idx="11" hasCustomPrompt="1"/>
          </p:nvPr>
        </p:nvSpPr>
        <p:spPr bwMode="gray">
          <a:xfrm>
            <a:off x="3762375" y="219075"/>
            <a:ext cx="5161360" cy="4704160"/>
          </a:xfrm>
          <a:blipFill>
            <a:blip r:embed="rId2"/>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69955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5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1806283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2">
    <p:bg>
      <p:bgPr>
        <a:solidFill>
          <a:schemeClr val="tx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842638C-88EF-C245-975E-12E358BCAF9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553898" y="1"/>
            <a:ext cx="7706705" cy="5143500"/>
          </a:xfrm>
          <a:prstGeom prst="rect">
            <a:avLst/>
          </a:prstGeom>
        </p:spPr>
      </p:pic>
      <p:sp>
        <p:nvSpPr>
          <p:cNvPr id="9" name="Rectangle 8">
            <a:extLst>
              <a:ext uri="{FF2B5EF4-FFF2-40B4-BE49-F238E27FC236}">
                <a16:creationId xmlns:a16="http://schemas.microsoft.com/office/drawing/2014/main" id="{D6B06C54-4FFA-604A-BCB3-BAD28BAAB2C2}"/>
              </a:ext>
            </a:extLst>
          </p:cNvPr>
          <p:cNvSpPr/>
          <p:nvPr userDrawn="1"/>
        </p:nvSpPr>
        <p:spPr>
          <a:xfrm rot="16200000">
            <a:off x="1326484" y="-1326483"/>
            <a:ext cx="5143500" cy="7796465"/>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46F805D8-4740-C742-B537-5C1A8CD23CE1}"/>
              </a:ext>
            </a:extLst>
          </p:cNvPr>
          <p:cNvPicPr>
            <a:picLocks noChangeAspect="1"/>
          </p:cNvPicPr>
          <p:nvPr userDrawn="1"/>
        </p:nvPicPr>
        <p:blipFill rotWithShape="1">
          <a:blip r:embed="rId3">
            <a:alphaModFix amt="84000"/>
          </a:blip>
          <a:srcRect l="10860" t="13663"/>
          <a:stretch/>
        </p:blipFill>
        <p:spPr>
          <a:xfrm>
            <a:off x="0" y="0"/>
            <a:ext cx="2176198" cy="2107769"/>
          </a:xfrm>
          <a:prstGeom prst="rect">
            <a:avLst/>
          </a:prstGeom>
        </p:spPr>
      </p:pic>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440271" y="3035732"/>
            <a:ext cx="4521200" cy="1520957"/>
          </a:xfrm>
          <a:prstGeom prst="rect">
            <a:avLst/>
          </a:prstGeom>
        </p:spPr>
        <p:txBody>
          <a:bodyPr anchor="t"/>
          <a:lstStyle>
            <a:lvl1pPr marL="0" marR="0" indent="0" algn="l" defTabSz="457200" rtl="0" eaLnBrk="1" fontAlgn="auto" latinLnBrk="0" hangingPunct="1">
              <a:lnSpc>
                <a:spcPct val="90000"/>
              </a:lnSpc>
              <a:spcBef>
                <a:spcPct val="0"/>
              </a:spcBef>
              <a:spcAft>
                <a:spcPts val="0"/>
              </a:spcAft>
              <a:buClrTx/>
              <a:buSzTx/>
              <a:buFontTx/>
              <a:buNone/>
              <a:tabLst/>
              <a:defRPr kumimoji="0" lang="en-US" sz="48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dirty="0"/>
              <a:t>Section Title Goes Here</a:t>
            </a:r>
          </a:p>
        </p:txBody>
      </p:sp>
    </p:spTree>
    <p:extLst>
      <p:ext uri="{BB962C8B-B14F-4D97-AF65-F5344CB8AC3E}">
        <p14:creationId xmlns:p14="http://schemas.microsoft.com/office/powerpoint/2010/main" val="229947691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4917"/>
            <a:ext cx="4800600" cy="373949"/>
          </a:xfrm>
          <a:noFill/>
        </p:spPr>
        <p:txBody>
          <a:bodyPr wrap="square" lIns="0" tIns="0" rIns="0" bIns="0" anchor="b" anchorCtr="0">
            <a:spAutoFit/>
          </a:bodyPr>
          <a:lstStyle>
            <a:lvl1pPr algn="l" defTabSz="699557" rtl="0" eaLnBrk="1" latinLnBrk="0" hangingPunct="1">
              <a:lnSpc>
                <a:spcPct val="90000"/>
              </a:lnSpc>
              <a:spcBef>
                <a:spcPct val="0"/>
              </a:spcBef>
              <a:buNone/>
              <a:defRPr lang="en-US" sz="2700" b="1"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438912" y="2982990"/>
            <a:ext cx="4800600" cy="230833"/>
          </a:xfrm>
          <a:noFill/>
        </p:spPr>
        <p:txBody>
          <a:bodyPr wrap="square" lIns="0" tIns="0" rIns="0" bIns="0">
            <a:spAutoFit/>
          </a:bodyPr>
          <a:lstStyle>
            <a:lvl1pPr marL="0" indent="0">
              <a:spcBef>
                <a:spcPts val="0"/>
              </a:spcBef>
              <a:spcAft>
                <a:spcPts val="0"/>
              </a:spcAft>
              <a:buFont typeface="Arial" panose="020B0604020202020204" pitchFamily="34" charset="0"/>
              <a:buNone/>
              <a:defRPr sz="1500" spc="0" baseline="0">
                <a:gradFill>
                  <a:gsLst>
                    <a:gs pos="0">
                      <a:schemeClr val="tx1"/>
                    </a:gs>
                    <a:gs pos="100000">
                      <a:schemeClr val="tx1"/>
                    </a:gs>
                  </a:gsLst>
                  <a:lin ang="5400000" scaled="0"/>
                </a:gradFill>
                <a:latin typeface="+mn-lt"/>
              </a:defRPr>
            </a:lvl1pPr>
          </a:lstStyle>
          <a:p>
            <a:pPr lvl="0"/>
            <a:r>
              <a:rPr lang="en-US"/>
              <a:t>Speaker name</a:t>
            </a:r>
          </a:p>
        </p:txBody>
      </p:sp>
      <p:grpSp>
        <p:nvGrpSpPr>
          <p:cNvPr id="27" name="Group 26">
            <a:extLst>
              <a:ext uri="{FF2B5EF4-FFF2-40B4-BE49-F238E27FC236}">
                <a16:creationId xmlns:a16="http://schemas.microsoft.com/office/drawing/2014/main" id="{43B08910-F1C3-47B2-8C69-1B107282064A}"/>
              </a:ext>
            </a:extLst>
          </p:cNvPr>
          <p:cNvGrpSpPr/>
          <p:nvPr userDrawn="1"/>
        </p:nvGrpSpPr>
        <p:grpSpPr bwMode="ltGray">
          <a:xfrm>
            <a:off x="4692088" y="-16379"/>
            <a:ext cx="4449065" cy="5167535"/>
            <a:chOff x="6256117" y="-21839"/>
            <a:chExt cx="5932086" cy="6890047"/>
          </a:xfrm>
        </p:grpSpPr>
        <p:grpSp>
          <p:nvGrpSpPr>
            <p:cNvPr id="28" name="Group 27">
              <a:extLst>
                <a:ext uri="{FF2B5EF4-FFF2-40B4-BE49-F238E27FC236}">
                  <a16:creationId xmlns:a16="http://schemas.microsoft.com/office/drawing/2014/main" id="{9FE7A031-B4AB-4071-98FF-24E766F9BB5C}"/>
                </a:ext>
              </a:extLst>
            </p:cNvPr>
            <p:cNvGrpSpPr/>
            <p:nvPr userDrawn="1"/>
          </p:nvGrpSpPr>
          <p:grpSpPr bwMode="ltGray">
            <a:xfrm>
              <a:off x="8507413" y="1457714"/>
              <a:ext cx="3680790" cy="5392441"/>
              <a:chOff x="8507413" y="1457714"/>
              <a:chExt cx="3680790" cy="5392441"/>
            </a:xfrm>
          </p:grpSpPr>
          <p:sp>
            <p:nvSpPr>
              <p:cNvPr id="60" name="Freeform: Shape 59">
                <a:extLst>
                  <a:ext uri="{FF2B5EF4-FFF2-40B4-BE49-F238E27FC236}">
                    <a16:creationId xmlns:a16="http://schemas.microsoft.com/office/drawing/2014/main" id="{6DC7067D-3957-4163-9442-C167A0A62168}"/>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1" name="Freeform: Shape 60">
                <a:extLst>
                  <a:ext uri="{FF2B5EF4-FFF2-40B4-BE49-F238E27FC236}">
                    <a16:creationId xmlns:a16="http://schemas.microsoft.com/office/drawing/2014/main" id="{D9AE235F-4F6C-4565-AADC-752626D64B9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2" name="Freeform: Shape 61">
                <a:extLst>
                  <a:ext uri="{FF2B5EF4-FFF2-40B4-BE49-F238E27FC236}">
                    <a16:creationId xmlns:a16="http://schemas.microsoft.com/office/drawing/2014/main" id="{1EAADF52-7CC0-4715-8BAC-4186C7CE9B0C}"/>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3" name="Freeform: Shape 62">
                <a:extLst>
                  <a:ext uri="{FF2B5EF4-FFF2-40B4-BE49-F238E27FC236}">
                    <a16:creationId xmlns:a16="http://schemas.microsoft.com/office/drawing/2014/main" id="{58AC140A-9DFB-45B7-82C2-CF25166A0D41}"/>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4" name="Freeform: Shape 63">
                <a:extLst>
                  <a:ext uri="{FF2B5EF4-FFF2-40B4-BE49-F238E27FC236}">
                    <a16:creationId xmlns:a16="http://schemas.microsoft.com/office/drawing/2014/main" id="{3436FDC7-3DF0-4E6A-B4A8-7EB4FF30AAF0}"/>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5" name="Freeform: Shape 64">
                <a:extLst>
                  <a:ext uri="{FF2B5EF4-FFF2-40B4-BE49-F238E27FC236}">
                    <a16:creationId xmlns:a16="http://schemas.microsoft.com/office/drawing/2014/main" id="{D72FB5AA-3C69-4BB6-9C10-682E95EF1AAE}"/>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6" name="Freeform: Shape 65">
                <a:extLst>
                  <a:ext uri="{FF2B5EF4-FFF2-40B4-BE49-F238E27FC236}">
                    <a16:creationId xmlns:a16="http://schemas.microsoft.com/office/drawing/2014/main" id="{20321A7F-C5FC-4514-A3AC-41CC16FA85FD}"/>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7" name="Freeform: Shape 66">
                <a:extLst>
                  <a:ext uri="{FF2B5EF4-FFF2-40B4-BE49-F238E27FC236}">
                    <a16:creationId xmlns:a16="http://schemas.microsoft.com/office/drawing/2014/main" id="{B3C4B3CE-95D2-45A5-917E-A5389B118222}"/>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8" name="Freeform: Shape 67">
                <a:extLst>
                  <a:ext uri="{FF2B5EF4-FFF2-40B4-BE49-F238E27FC236}">
                    <a16:creationId xmlns:a16="http://schemas.microsoft.com/office/drawing/2014/main" id="{A5270AF0-DA91-4FF8-9B1C-35937E49D88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9" name="Freeform: Shape 68">
                <a:extLst>
                  <a:ext uri="{FF2B5EF4-FFF2-40B4-BE49-F238E27FC236}">
                    <a16:creationId xmlns:a16="http://schemas.microsoft.com/office/drawing/2014/main" id="{1B4AB4EC-0302-4902-B797-9B84C91FDE1B}"/>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0" name="Freeform: Shape 69">
                <a:extLst>
                  <a:ext uri="{FF2B5EF4-FFF2-40B4-BE49-F238E27FC236}">
                    <a16:creationId xmlns:a16="http://schemas.microsoft.com/office/drawing/2014/main" id="{E941D13F-2DD6-4121-8220-CC08400DD382}"/>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1" name="Freeform: Shape 70">
                <a:extLst>
                  <a:ext uri="{FF2B5EF4-FFF2-40B4-BE49-F238E27FC236}">
                    <a16:creationId xmlns:a16="http://schemas.microsoft.com/office/drawing/2014/main" id="{B98F2381-17CE-4672-96D3-D3E4A8C1115A}"/>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2" name="Freeform: Shape 71">
                <a:extLst>
                  <a:ext uri="{FF2B5EF4-FFF2-40B4-BE49-F238E27FC236}">
                    <a16:creationId xmlns:a16="http://schemas.microsoft.com/office/drawing/2014/main" id="{E6A42BAE-DCEA-4A1A-8779-E499D67DA7B9}"/>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3" name="Freeform: Shape 72">
                <a:extLst>
                  <a:ext uri="{FF2B5EF4-FFF2-40B4-BE49-F238E27FC236}">
                    <a16:creationId xmlns:a16="http://schemas.microsoft.com/office/drawing/2014/main" id="{8D7995E7-6761-41BA-BE88-30DD0DF70D22}"/>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4" name="Freeform: Shape 73">
                <a:extLst>
                  <a:ext uri="{FF2B5EF4-FFF2-40B4-BE49-F238E27FC236}">
                    <a16:creationId xmlns:a16="http://schemas.microsoft.com/office/drawing/2014/main" id="{24D7B6AA-459B-44CF-9930-A05720C41315}"/>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5" name="Freeform: Shape 74">
                <a:extLst>
                  <a:ext uri="{FF2B5EF4-FFF2-40B4-BE49-F238E27FC236}">
                    <a16:creationId xmlns:a16="http://schemas.microsoft.com/office/drawing/2014/main" id="{0EBE7D0E-F0D6-4EA3-A151-C26BF3138977}"/>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cxnSp>
            <p:nvCxnSpPr>
              <p:cNvPr id="76" name="Straight Connector 75">
                <a:extLst>
                  <a:ext uri="{FF2B5EF4-FFF2-40B4-BE49-F238E27FC236}">
                    <a16:creationId xmlns:a16="http://schemas.microsoft.com/office/drawing/2014/main" id="{0118A379-1639-4C1C-9E5B-A39F1CD0A9D9}"/>
                  </a:ext>
                </a:extLst>
              </p:cNvPr>
              <p:cNvCxnSpPr/>
              <p:nvPr/>
            </p:nvCxnSpPr>
            <p:spPr bwMode="ltGray">
              <a:xfrm>
                <a:off x="9981203" y="5098858"/>
                <a:ext cx="733213" cy="400531"/>
              </a:xfrm>
              <a:prstGeom prst="line">
                <a:avLst/>
              </a:pr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9" name="Group 28">
              <a:extLst>
                <a:ext uri="{FF2B5EF4-FFF2-40B4-BE49-F238E27FC236}">
                  <a16:creationId xmlns:a16="http://schemas.microsoft.com/office/drawing/2014/main" id="{E8DE972F-9FF1-4743-BF7F-15CC5403A6CF}"/>
                </a:ext>
              </a:extLst>
            </p:cNvPr>
            <p:cNvGrpSpPr/>
            <p:nvPr userDrawn="1"/>
          </p:nvGrpSpPr>
          <p:grpSpPr bwMode="ltGray">
            <a:xfrm>
              <a:off x="7545167" y="-21839"/>
              <a:ext cx="1192433" cy="1098538"/>
              <a:chOff x="7545167" y="-9139"/>
              <a:chExt cx="1192433" cy="1098538"/>
            </a:xfrm>
          </p:grpSpPr>
          <p:sp>
            <p:nvSpPr>
              <p:cNvPr id="34" name="Freeform: Shape 33">
                <a:extLst>
                  <a:ext uri="{FF2B5EF4-FFF2-40B4-BE49-F238E27FC236}">
                    <a16:creationId xmlns:a16="http://schemas.microsoft.com/office/drawing/2014/main" id="{795596FA-D3B2-4953-81FC-9958337AF5DC}"/>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35" name="Freeform: Shape 34">
                <a:extLst>
                  <a:ext uri="{FF2B5EF4-FFF2-40B4-BE49-F238E27FC236}">
                    <a16:creationId xmlns:a16="http://schemas.microsoft.com/office/drawing/2014/main" id="{7D57090A-B887-4CA7-A022-90564F12A9A9}"/>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36" name="Freeform: Shape 35">
                <a:extLst>
                  <a:ext uri="{FF2B5EF4-FFF2-40B4-BE49-F238E27FC236}">
                    <a16:creationId xmlns:a16="http://schemas.microsoft.com/office/drawing/2014/main" id="{F9749B2E-C284-42A2-A061-B635FBBBD461}"/>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nvGrpSpPr>
            <p:cNvPr id="30" name="Group 29">
              <a:extLst>
                <a:ext uri="{FF2B5EF4-FFF2-40B4-BE49-F238E27FC236}">
                  <a16:creationId xmlns:a16="http://schemas.microsoft.com/office/drawing/2014/main" id="{0A74F4CD-889D-4E91-AB27-CCB11E8677AE}"/>
                </a:ext>
              </a:extLst>
            </p:cNvPr>
            <p:cNvGrpSpPr/>
            <p:nvPr userDrawn="1"/>
          </p:nvGrpSpPr>
          <p:grpSpPr bwMode="ltGray">
            <a:xfrm>
              <a:off x="6256117" y="5896894"/>
              <a:ext cx="1057910" cy="971314"/>
              <a:chOff x="6256117" y="5896894"/>
              <a:chExt cx="1057910" cy="971314"/>
            </a:xfrm>
          </p:grpSpPr>
          <p:sp>
            <p:nvSpPr>
              <p:cNvPr id="31" name="Freeform: Shape 30">
                <a:extLst>
                  <a:ext uri="{FF2B5EF4-FFF2-40B4-BE49-F238E27FC236}">
                    <a16:creationId xmlns:a16="http://schemas.microsoft.com/office/drawing/2014/main" id="{6CE97AB5-F3D1-4D1A-8F2F-166F6F85A189}"/>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2" name="Freeform: Shape 31">
                <a:extLst>
                  <a:ext uri="{FF2B5EF4-FFF2-40B4-BE49-F238E27FC236}">
                    <a16:creationId xmlns:a16="http://schemas.microsoft.com/office/drawing/2014/main" id="{55281A29-9018-48AF-8B81-EB9F71FE5ABA}"/>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3" name="Freeform: Shape 32">
                <a:extLst>
                  <a:ext uri="{FF2B5EF4-FFF2-40B4-BE49-F238E27FC236}">
                    <a16:creationId xmlns:a16="http://schemas.microsoft.com/office/drawing/2014/main" id="{2B1B3F07-773E-4FC0-9A04-73F52683190E}"/>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spTree>
    <p:extLst>
      <p:ext uri="{BB962C8B-B14F-4D97-AF65-F5344CB8AC3E}">
        <p14:creationId xmlns:p14="http://schemas.microsoft.com/office/powerpoint/2010/main" val="199549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48006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1"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grpSp>
        <p:nvGrpSpPr>
          <p:cNvPr id="26" name="Group 25">
            <a:extLst>
              <a:ext uri="{FF2B5EF4-FFF2-40B4-BE49-F238E27FC236}">
                <a16:creationId xmlns:a16="http://schemas.microsoft.com/office/drawing/2014/main" id="{94867548-8B9A-436D-9AB6-D7EA0AC78267}"/>
              </a:ext>
            </a:extLst>
          </p:cNvPr>
          <p:cNvGrpSpPr/>
          <p:nvPr userDrawn="1"/>
        </p:nvGrpSpPr>
        <p:grpSpPr bwMode="ltGray">
          <a:xfrm>
            <a:off x="4692088" y="-16379"/>
            <a:ext cx="4449065" cy="5167535"/>
            <a:chOff x="6256117" y="-21839"/>
            <a:chExt cx="5932086" cy="6890047"/>
          </a:xfrm>
        </p:grpSpPr>
        <p:grpSp>
          <p:nvGrpSpPr>
            <p:cNvPr id="27" name="Group 26">
              <a:extLst>
                <a:ext uri="{FF2B5EF4-FFF2-40B4-BE49-F238E27FC236}">
                  <a16:creationId xmlns:a16="http://schemas.microsoft.com/office/drawing/2014/main" id="{E298AA2D-C933-41C0-B3A0-5E1B5429C617}"/>
                </a:ext>
              </a:extLst>
            </p:cNvPr>
            <p:cNvGrpSpPr/>
            <p:nvPr userDrawn="1"/>
          </p:nvGrpSpPr>
          <p:grpSpPr bwMode="ltGray">
            <a:xfrm>
              <a:off x="8507413" y="1457714"/>
              <a:ext cx="3680790" cy="5392441"/>
              <a:chOff x="8507413" y="1457714"/>
              <a:chExt cx="3680790" cy="5392441"/>
            </a:xfrm>
          </p:grpSpPr>
          <p:sp>
            <p:nvSpPr>
              <p:cNvPr id="59" name="Freeform: Shape 58">
                <a:extLst>
                  <a:ext uri="{FF2B5EF4-FFF2-40B4-BE49-F238E27FC236}">
                    <a16:creationId xmlns:a16="http://schemas.microsoft.com/office/drawing/2014/main" id="{DE45CCA4-1611-4A15-8D76-0CD4304233D4}"/>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0" name="Freeform: Shape 59">
                <a:extLst>
                  <a:ext uri="{FF2B5EF4-FFF2-40B4-BE49-F238E27FC236}">
                    <a16:creationId xmlns:a16="http://schemas.microsoft.com/office/drawing/2014/main" id="{BB20432D-F3B6-4212-B616-45AD62D0A8BA}"/>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1" name="Freeform: Shape 60">
                <a:extLst>
                  <a:ext uri="{FF2B5EF4-FFF2-40B4-BE49-F238E27FC236}">
                    <a16:creationId xmlns:a16="http://schemas.microsoft.com/office/drawing/2014/main" id="{5CB285A8-E7EF-4B70-8B71-2D09BE26853D}"/>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2" name="Freeform: Shape 61">
                <a:extLst>
                  <a:ext uri="{FF2B5EF4-FFF2-40B4-BE49-F238E27FC236}">
                    <a16:creationId xmlns:a16="http://schemas.microsoft.com/office/drawing/2014/main" id="{1D552378-B8A4-40F9-8A64-367F9EC304F0}"/>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3" name="Freeform: Shape 62">
                <a:extLst>
                  <a:ext uri="{FF2B5EF4-FFF2-40B4-BE49-F238E27FC236}">
                    <a16:creationId xmlns:a16="http://schemas.microsoft.com/office/drawing/2014/main" id="{6DED4FF8-FEAE-4CC0-8F5B-9FC2B47E5700}"/>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4" name="Freeform: Shape 63">
                <a:extLst>
                  <a:ext uri="{FF2B5EF4-FFF2-40B4-BE49-F238E27FC236}">
                    <a16:creationId xmlns:a16="http://schemas.microsoft.com/office/drawing/2014/main" id="{54DD2AD2-299E-4049-881B-2BC838B6DB02}"/>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5" name="Freeform: Shape 64">
                <a:extLst>
                  <a:ext uri="{FF2B5EF4-FFF2-40B4-BE49-F238E27FC236}">
                    <a16:creationId xmlns:a16="http://schemas.microsoft.com/office/drawing/2014/main" id="{430A103C-9EC8-479D-9AEA-2FA30D0B6831}"/>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6" name="Freeform: Shape 65">
                <a:extLst>
                  <a:ext uri="{FF2B5EF4-FFF2-40B4-BE49-F238E27FC236}">
                    <a16:creationId xmlns:a16="http://schemas.microsoft.com/office/drawing/2014/main" id="{FF762A67-8800-4EDC-ACA0-235237807007}"/>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7" name="Freeform: Shape 66">
                <a:extLst>
                  <a:ext uri="{FF2B5EF4-FFF2-40B4-BE49-F238E27FC236}">
                    <a16:creationId xmlns:a16="http://schemas.microsoft.com/office/drawing/2014/main" id="{0C1E21E3-4EFA-46DB-B62D-888B912FEC3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8" name="Freeform: Shape 67">
                <a:extLst>
                  <a:ext uri="{FF2B5EF4-FFF2-40B4-BE49-F238E27FC236}">
                    <a16:creationId xmlns:a16="http://schemas.microsoft.com/office/drawing/2014/main" id="{5C90FB2C-AED4-45EF-B005-A6F9315E6638}"/>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9" name="Freeform: Shape 68">
                <a:extLst>
                  <a:ext uri="{FF2B5EF4-FFF2-40B4-BE49-F238E27FC236}">
                    <a16:creationId xmlns:a16="http://schemas.microsoft.com/office/drawing/2014/main" id="{69EFEACE-63D5-4DE9-AE7A-022D10CBBAD4}"/>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0" name="Freeform: Shape 69">
                <a:extLst>
                  <a:ext uri="{FF2B5EF4-FFF2-40B4-BE49-F238E27FC236}">
                    <a16:creationId xmlns:a16="http://schemas.microsoft.com/office/drawing/2014/main" id="{183FC86B-2504-437F-9155-736D3776FBC0}"/>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1" name="Freeform: Shape 70">
                <a:extLst>
                  <a:ext uri="{FF2B5EF4-FFF2-40B4-BE49-F238E27FC236}">
                    <a16:creationId xmlns:a16="http://schemas.microsoft.com/office/drawing/2014/main" id="{4BE281D9-0C46-4685-8A97-79D102C868ED}"/>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2" name="Freeform: Shape 71">
                <a:extLst>
                  <a:ext uri="{FF2B5EF4-FFF2-40B4-BE49-F238E27FC236}">
                    <a16:creationId xmlns:a16="http://schemas.microsoft.com/office/drawing/2014/main" id="{0B982782-C326-41A6-88DF-60D0069AAC1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3" name="Freeform: Shape 72">
                <a:extLst>
                  <a:ext uri="{FF2B5EF4-FFF2-40B4-BE49-F238E27FC236}">
                    <a16:creationId xmlns:a16="http://schemas.microsoft.com/office/drawing/2014/main" id="{C69C78E5-CDD7-45AD-9FAC-A193057F255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4" name="Freeform: Shape 73">
                <a:extLst>
                  <a:ext uri="{FF2B5EF4-FFF2-40B4-BE49-F238E27FC236}">
                    <a16:creationId xmlns:a16="http://schemas.microsoft.com/office/drawing/2014/main" id="{95E678CA-56AB-4822-8F79-1B384711F464}"/>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cxnSp>
            <p:nvCxnSpPr>
              <p:cNvPr id="75" name="Straight Connector 74">
                <a:extLst>
                  <a:ext uri="{FF2B5EF4-FFF2-40B4-BE49-F238E27FC236}">
                    <a16:creationId xmlns:a16="http://schemas.microsoft.com/office/drawing/2014/main" id="{94D454C8-0C5D-4654-B977-447674D5459E}"/>
                  </a:ext>
                </a:extLst>
              </p:cNvPr>
              <p:cNvCxnSpPr/>
              <p:nvPr/>
            </p:nvCxnSpPr>
            <p:spPr bwMode="ltGray">
              <a:xfrm>
                <a:off x="9981203" y="5098858"/>
                <a:ext cx="733213" cy="400531"/>
              </a:xfrm>
              <a:prstGeom prst="line">
                <a:avLst/>
              </a:pr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7FD26513-923A-4E4E-88AB-484CF7F390D1}"/>
                </a:ext>
              </a:extLst>
            </p:cNvPr>
            <p:cNvGrpSpPr/>
            <p:nvPr userDrawn="1"/>
          </p:nvGrpSpPr>
          <p:grpSpPr bwMode="ltGray">
            <a:xfrm>
              <a:off x="7545167" y="-21839"/>
              <a:ext cx="1192433" cy="1098538"/>
              <a:chOff x="7545167" y="-9139"/>
              <a:chExt cx="1192433" cy="1098538"/>
            </a:xfrm>
          </p:grpSpPr>
          <p:sp>
            <p:nvSpPr>
              <p:cNvPr id="33" name="Freeform: Shape 32">
                <a:extLst>
                  <a:ext uri="{FF2B5EF4-FFF2-40B4-BE49-F238E27FC236}">
                    <a16:creationId xmlns:a16="http://schemas.microsoft.com/office/drawing/2014/main" id="{75F3DAB6-E46E-498F-AC8D-245DB12E86FA}"/>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34" name="Freeform: Shape 33">
                <a:extLst>
                  <a:ext uri="{FF2B5EF4-FFF2-40B4-BE49-F238E27FC236}">
                    <a16:creationId xmlns:a16="http://schemas.microsoft.com/office/drawing/2014/main" id="{2FF22795-13BD-4A36-8B98-FAE4B2B95679}"/>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58" name="Freeform: Shape 57">
                <a:extLst>
                  <a:ext uri="{FF2B5EF4-FFF2-40B4-BE49-F238E27FC236}">
                    <a16:creationId xmlns:a16="http://schemas.microsoft.com/office/drawing/2014/main" id="{26E68192-BBC2-4E66-BC2E-A6F5E839A4EC}"/>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nvGrpSpPr>
            <p:cNvPr id="29" name="Group 28">
              <a:extLst>
                <a:ext uri="{FF2B5EF4-FFF2-40B4-BE49-F238E27FC236}">
                  <a16:creationId xmlns:a16="http://schemas.microsoft.com/office/drawing/2014/main" id="{874CE4AB-E3EC-4485-A9DB-D3875DE15509}"/>
                </a:ext>
              </a:extLst>
            </p:cNvPr>
            <p:cNvGrpSpPr/>
            <p:nvPr userDrawn="1"/>
          </p:nvGrpSpPr>
          <p:grpSpPr bwMode="ltGray">
            <a:xfrm>
              <a:off x="6256117" y="5896894"/>
              <a:ext cx="1057910" cy="971314"/>
              <a:chOff x="6256117" y="5896894"/>
              <a:chExt cx="1057910" cy="971314"/>
            </a:xfrm>
          </p:grpSpPr>
          <p:sp>
            <p:nvSpPr>
              <p:cNvPr id="30" name="Freeform: Shape 29">
                <a:extLst>
                  <a:ext uri="{FF2B5EF4-FFF2-40B4-BE49-F238E27FC236}">
                    <a16:creationId xmlns:a16="http://schemas.microsoft.com/office/drawing/2014/main" id="{18D9197E-BD70-40A3-872D-2F635C47602A}"/>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1" name="Freeform: Shape 30">
                <a:extLst>
                  <a:ext uri="{FF2B5EF4-FFF2-40B4-BE49-F238E27FC236}">
                    <a16:creationId xmlns:a16="http://schemas.microsoft.com/office/drawing/2014/main" id="{DA35C218-6C8E-4E07-9EA7-15A37B43AD66}"/>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2" name="Freeform: Shape 31">
                <a:extLst>
                  <a:ext uri="{FF2B5EF4-FFF2-40B4-BE49-F238E27FC236}">
                    <a16:creationId xmlns:a16="http://schemas.microsoft.com/office/drawing/2014/main" id="{647F6A62-B1EC-420D-A385-9A9A03966E95}"/>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spTree>
    <p:extLst>
      <p:ext uri="{BB962C8B-B14F-4D97-AF65-F5344CB8AC3E}">
        <p14:creationId xmlns:p14="http://schemas.microsoft.com/office/powerpoint/2010/main" val="20522001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48006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1" kern="1200" cap="none" spc="-38"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grpSp>
        <p:nvGrpSpPr>
          <p:cNvPr id="26" name="Group 25">
            <a:extLst>
              <a:ext uri="{FF2B5EF4-FFF2-40B4-BE49-F238E27FC236}">
                <a16:creationId xmlns:a16="http://schemas.microsoft.com/office/drawing/2014/main" id="{2BBF7881-8D09-4F22-B10B-0916A242A2CD}"/>
              </a:ext>
            </a:extLst>
          </p:cNvPr>
          <p:cNvGrpSpPr/>
          <p:nvPr userDrawn="1"/>
        </p:nvGrpSpPr>
        <p:grpSpPr bwMode="ltGray">
          <a:xfrm>
            <a:off x="4692088" y="-16379"/>
            <a:ext cx="4449065" cy="5167535"/>
            <a:chOff x="6256117" y="-21839"/>
            <a:chExt cx="5932086" cy="6890047"/>
          </a:xfrm>
        </p:grpSpPr>
        <p:grpSp>
          <p:nvGrpSpPr>
            <p:cNvPr id="27" name="Group 26">
              <a:extLst>
                <a:ext uri="{FF2B5EF4-FFF2-40B4-BE49-F238E27FC236}">
                  <a16:creationId xmlns:a16="http://schemas.microsoft.com/office/drawing/2014/main" id="{F5B1D67C-D600-4009-9F96-DBD9F692B67A}"/>
                </a:ext>
              </a:extLst>
            </p:cNvPr>
            <p:cNvGrpSpPr/>
            <p:nvPr userDrawn="1"/>
          </p:nvGrpSpPr>
          <p:grpSpPr bwMode="ltGray">
            <a:xfrm>
              <a:off x="8507413" y="1457714"/>
              <a:ext cx="3680790" cy="5392441"/>
              <a:chOff x="8507413" y="1457714"/>
              <a:chExt cx="3680790" cy="5392441"/>
            </a:xfrm>
          </p:grpSpPr>
          <p:sp>
            <p:nvSpPr>
              <p:cNvPr id="59" name="Freeform: Shape 58">
                <a:extLst>
                  <a:ext uri="{FF2B5EF4-FFF2-40B4-BE49-F238E27FC236}">
                    <a16:creationId xmlns:a16="http://schemas.microsoft.com/office/drawing/2014/main" id="{589ED409-83AE-42D1-A29E-F5ACE1D5379C}"/>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0" name="Freeform: Shape 59">
                <a:extLst>
                  <a:ext uri="{FF2B5EF4-FFF2-40B4-BE49-F238E27FC236}">
                    <a16:creationId xmlns:a16="http://schemas.microsoft.com/office/drawing/2014/main" id="{A47E83EE-C7AB-4851-AC1F-A2E965DE8A4F}"/>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1" name="Freeform: Shape 60">
                <a:extLst>
                  <a:ext uri="{FF2B5EF4-FFF2-40B4-BE49-F238E27FC236}">
                    <a16:creationId xmlns:a16="http://schemas.microsoft.com/office/drawing/2014/main" id="{117874BE-F982-46B6-83B3-569DB8A26C11}"/>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2" name="Freeform: Shape 61">
                <a:extLst>
                  <a:ext uri="{FF2B5EF4-FFF2-40B4-BE49-F238E27FC236}">
                    <a16:creationId xmlns:a16="http://schemas.microsoft.com/office/drawing/2014/main" id="{172B84FE-1FBD-4DB0-A1BB-1D393BABFD96}"/>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3" name="Freeform: Shape 62">
                <a:extLst>
                  <a:ext uri="{FF2B5EF4-FFF2-40B4-BE49-F238E27FC236}">
                    <a16:creationId xmlns:a16="http://schemas.microsoft.com/office/drawing/2014/main" id="{F0612185-AF46-47F9-B984-65C416463817}"/>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4" name="Freeform: Shape 63">
                <a:extLst>
                  <a:ext uri="{FF2B5EF4-FFF2-40B4-BE49-F238E27FC236}">
                    <a16:creationId xmlns:a16="http://schemas.microsoft.com/office/drawing/2014/main" id="{1F4FE628-8992-4D3C-9177-54650A419B37}"/>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5" name="Freeform: Shape 64">
                <a:extLst>
                  <a:ext uri="{FF2B5EF4-FFF2-40B4-BE49-F238E27FC236}">
                    <a16:creationId xmlns:a16="http://schemas.microsoft.com/office/drawing/2014/main" id="{9EB1F0C1-51BC-433D-B643-499296AD9EB3}"/>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6" name="Freeform: Shape 65">
                <a:extLst>
                  <a:ext uri="{FF2B5EF4-FFF2-40B4-BE49-F238E27FC236}">
                    <a16:creationId xmlns:a16="http://schemas.microsoft.com/office/drawing/2014/main" id="{1F95DA3E-A7A9-4898-8537-3057A04A80B1}"/>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7" name="Freeform: Shape 66">
                <a:extLst>
                  <a:ext uri="{FF2B5EF4-FFF2-40B4-BE49-F238E27FC236}">
                    <a16:creationId xmlns:a16="http://schemas.microsoft.com/office/drawing/2014/main" id="{A0885F40-F98C-4749-AF50-8D882201C7B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8" name="Freeform: Shape 67">
                <a:extLst>
                  <a:ext uri="{FF2B5EF4-FFF2-40B4-BE49-F238E27FC236}">
                    <a16:creationId xmlns:a16="http://schemas.microsoft.com/office/drawing/2014/main" id="{5DF4BDA5-0196-465B-9592-AD537FCE4B9C}"/>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69" name="Freeform: Shape 68">
                <a:extLst>
                  <a:ext uri="{FF2B5EF4-FFF2-40B4-BE49-F238E27FC236}">
                    <a16:creationId xmlns:a16="http://schemas.microsoft.com/office/drawing/2014/main" id="{2C953882-CF21-4072-808A-AFC6C6427081}"/>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0" name="Freeform: Shape 69">
                <a:extLst>
                  <a:ext uri="{FF2B5EF4-FFF2-40B4-BE49-F238E27FC236}">
                    <a16:creationId xmlns:a16="http://schemas.microsoft.com/office/drawing/2014/main" id="{24ACD3F6-35BF-4463-9A90-5F5B9025D6D9}"/>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1" name="Freeform: Shape 70">
                <a:extLst>
                  <a:ext uri="{FF2B5EF4-FFF2-40B4-BE49-F238E27FC236}">
                    <a16:creationId xmlns:a16="http://schemas.microsoft.com/office/drawing/2014/main" id="{36E0228F-415B-4662-977D-90C5D263A103}"/>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2" name="Freeform: Shape 71">
                <a:extLst>
                  <a:ext uri="{FF2B5EF4-FFF2-40B4-BE49-F238E27FC236}">
                    <a16:creationId xmlns:a16="http://schemas.microsoft.com/office/drawing/2014/main" id="{BBA85FE8-C6CE-42AD-9924-C426CEBA2C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3" name="Freeform: Shape 72">
                <a:extLst>
                  <a:ext uri="{FF2B5EF4-FFF2-40B4-BE49-F238E27FC236}">
                    <a16:creationId xmlns:a16="http://schemas.microsoft.com/office/drawing/2014/main" id="{50FBB4D3-1D1C-41F7-856E-89287C5609D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74" name="Freeform: Shape 73">
                <a:extLst>
                  <a:ext uri="{FF2B5EF4-FFF2-40B4-BE49-F238E27FC236}">
                    <a16:creationId xmlns:a16="http://schemas.microsoft.com/office/drawing/2014/main" id="{2F5EE762-48D4-46D8-8ECD-7595053F7D6E}"/>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cxnSp>
            <p:nvCxnSpPr>
              <p:cNvPr id="75" name="Straight Connector 74">
                <a:extLst>
                  <a:ext uri="{FF2B5EF4-FFF2-40B4-BE49-F238E27FC236}">
                    <a16:creationId xmlns:a16="http://schemas.microsoft.com/office/drawing/2014/main" id="{5602528A-0204-4F83-A3CC-B19E5ED41C75}"/>
                  </a:ext>
                </a:extLst>
              </p:cNvPr>
              <p:cNvCxnSpPr/>
              <p:nvPr/>
            </p:nvCxnSpPr>
            <p:spPr bwMode="ltGray">
              <a:xfrm>
                <a:off x="9981203" y="5098858"/>
                <a:ext cx="733213" cy="400531"/>
              </a:xfrm>
              <a:prstGeom prst="line">
                <a:avLst/>
              </a:pr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570E694A-2FDE-4ED0-B17A-283BAEEEBC3F}"/>
                </a:ext>
              </a:extLst>
            </p:cNvPr>
            <p:cNvGrpSpPr/>
            <p:nvPr userDrawn="1"/>
          </p:nvGrpSpPr>
          <p:grpSpPr bwMode="ltGray">
            <a:xfrm>
              <a:off x="7545167" y="-21839"/>
              <a:ext cx="1192433" cy="1098538"/>
              <a:chOff x="7545167" y="-9139"/>
              <a:chExt cx="1192433" cy="1098538"/>
            </a:xfrm>
          </p:grpSpPr>
          <p:sp>
            <p:nvSpPr>
              <p:cNvPr id="33" name="Freeform: Shape 32">
                <a:extLst>
                  <a:ext uri="{FF2B5EF4-FFF2-40B4-BE49-F238E27FC236}">
                    <a16:creationId xmlns:a16="http://schemas.microsoft.com/office/drawing/2014/main" id="{3014F876-92BB-450A-A3A6-EB7B6C2CB558}"/>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34" name="Freeform: Shape 33">
                <a:extLst>
                  <a:ext uri="{FF2B5EF4-FFF2-40B4-BE49-F238E27FC236}">
                    <a16:creationId xmlns:a16="http://schemas.microsoft.com/office/drawing/2014/main" id="{1AFE4E51-6693-4C7C-9EE7-633EA9AAA2AC}"/>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350" dirty="0"/>
              </a:p>
            </p:txBody>
          </p:sp>
          <p:sp>
            <p:nvSpPr>
              <p:cNvPr id="58" name="Freeform: Shape 57">
                <a:extLst>
                  <a:ext uri="{FF2B5EF4-FFF2-40B4-BE49-F238E27FC236}">
                    <a16:creationId xmlns:a16="http://schemas.microsoft.com/office/drawing/2014/main" id="{522550D5-A578-4C33-B405-092D50801565}"/>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nvGrpSpPr>
            <p:cNvPr id="29" name="Group 28">
              <a:extLst>
                <a:ext uri="{FF2B5EF4-FFF2-40B4-BE49-F238E27FC236}">
                  <a16:creationId xmlns:a16="http://schemas.microsoft.com/office/drawing/2014/main" id="{6A5C88A0-A89F-42B9-B5E5-623E0E0D7555}"/>
                </a:ext>
              </a:extLst>
            </p:cNvPr>
            <p:cNvGrpSpPr/>
            <p:nvPr userDrawn="1"/>
          </p:nvGrpSpPr>
          <p:grpSpPr bwMode="ltGray">
            <a:xfrm>
              <a:off x="6256117" y="5896894"/>
              <a:ext cx="1057910" cy="971314"/>
              <a:chOff x="6256117" y="5896894"/>
              <a:chExt cx="1057910" cy="971314"/>
            </a:xfrm>
          </p:grpSpPr>
          <p:sp>
            <p:nvSpPr>
              <p:cNvPr id="30" name="Freeform: Shape 29">
                <a:extLst>
                  <a:ext uri="{FF2B5EF4-FFF2-40B4-BE49-F238E27FC236}">
                    <a16:creationId xmlns:a16="http://schemas.microsoft.com/office/drawing/2014/main" id="{C4AD7328-AEE6-43BE-8744-DE52D5F8CC2E}"/>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1" name="Freeform: Shape 30">
                <a:extLst>
                  <a:ext uri="{FF2B5EF4-FFF2-40B4-BE49-F238E27FC236}">
                    <a16:creationId xmlns:a16="http://schemas.microsoft.com/office/drawing/2014/main" id="{90DC1356-0D84-4394-B0FF-A91903B8585E}"/>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sp>
            <p:nvSpPr>
              <p:cNvPr id="32" name="Freeform: Shape 31">
                <a:extLst>
                  <a:ext uri="{FF2B5EF4-FFF2-40B4-BE49-F238E27FC236}">
                    <a16:creationId xmlns:a16="http://schemas.microsoft.com/office/drawing/2014/main" id="{5CA4391C-EE34-4D39-AC03-6D3272F213DC}"/>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350" dirty="0"/>
              </a:p>
            </p:txBody>
          </p:sp>
        </p:grpSp>
      </p:grpSp>
    </p:spTree>
    <p:extLst>
      <p:ext uri="{BB962C8B-B14F-4D97-AF65-F5344CB8AC3E}">
        <p14:creationId xmlns:p14="http://schemas.microsoft.com/office/powerpoint/2010/main" val="2782526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285188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441197" y="1077517"/>
            <a:ext cx="8263890" cy="1431161"/>
          </a:xfrm>
        </p:spPr>
        <p:txBody>
          <a:bodyPr/>
          <a:lstStyle>
            <a:lvl1pPr marL="0" indent="0">
              <a:buNone/>
              <a:defRPr sz="21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25991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438455" indent="0">
              <a:buNone/>
              <a:defRPr sz="15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610922" indent="0">
              <a:buNone/>
              <a:defRPr sz="135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788248" indent="0">
              <a:buNone/>
              <a:defRPr sz="135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983181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438150" y="4620988"/>
            <a:ext cx="3361593" cy="80791"/>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699218" eaLnBrk="0" hangingPunct="0"/>
            <a:r>
              <a:rPr lang="en-US" sz="525"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C2F26819-B90F-4C18-ACFE-2E5E212772D1}"/>
              </a:ext>
            </a:extLst>
          </p:cNvPr>
          <p:cNvPicPr>
            <a:picLocks noChangeAspect="1"/>
          </p:cNvPicPr>
          <p:nvPr userDrawn="1"/>
        </p:nvPicPr>
        <p:blipFill>
          <a:blip r:embed="rId2"/>
          <a:stretch>
            <a:fillRect/>
          </a:stretch>
        </p:blipFill>
        <p:spPr bwMode="black">
          <a:xfrm>
            <a:off x="438150" y="439341"/>
            <a:ext cx="1024830" cy="219456"/>
          </a:xfrm>
          <a:prstGeom prst="rect">
            <a:avLst/>
          </a:prstGeom>
        </p:spPr>
      </p:pic>
    </p:spTree>
    <p:extLst>
      <p:ext uri="{BB962C8B-B14F-4D97-AF65-F5344CB8AC3E}">
        <p14:creationId xmlns:p14="http://schemas.microsoft.com/office/powerpoint/2010/main" val="4128063992"/>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438150" y="1077516"/>
            <a:ext cx="8264129" cy="1661993"/>
          </a:xfrm>
        </p:spPr>
        <p:txBody>
          <a:bodyPr>
            <a:spAutoFit/>
          </a:bodyPr>
          <a:lstStyle>
            <a:lvl1pPr>
              <a:defRPr sz="2700">
                <a:latin typeface="+mn-lt"/>
              </a:defRPr>
            </a:lvl1pPr>
            <a:lvl2pPr>
              <a:defRPr sz="2100">
                <a:latin typeface="+mn-lt"/>
              </a:defRPr>
            </a:lvl2pPr>
            <a:lvl3pPr>
              <a:defRPr sz="1800">
                <a:latin typeface="+mn-lt"/>
              </a:defRPr>
            </a:lvl3pPr>
            <a:lvl4pPr>
              <a:defRPr sz="1500">
                <a:latin typeface="+mn-lt"/>
              </a:defRPr>
            </a:lvl4pPr>
            <a:lvl5pPr>
              <a:defRPr sz="135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4701779"/>
            <a:ext cx="9144001" cy="441722"/>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2775"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30394301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433491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Half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9B1C492-64BC-48DF-BDB5-8D0E35384BF4}"/>
              </a:ext>
            </a:extLst>
          </p:cNvPr>
          <p:cNvSpPr/>
          <p:nvPr userDrawn="1"/>
        </p:nvSpPr>
        <p:spPr>
          <a:xfrm>
            <a:off x="0" y="0"/>
            <a:ext cx="4572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1113944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up w/ imag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77AEE4-6E1E-AF4A-9C43-311BF7EC6FD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7588" r="21522"/>
          <a:stretch/>
        </p:blipFill>
        <p:spPr>
          <a:xfrm>
            <a:off x="3" y="1"/>
            <a:ext cx="3927106" cy="5143498"/>
          </a:xfrm>
          <a:prstGeom prst="rect">
            <a:avLst/>
          </a:prstGeom>
        </p:spPr>
      </p:pic>
      <p:sp>
        <p:nvSpPr>
          <p:cNvPr id="4" name="Rectangle 3">
            <a:extLst>
              <a:ext uri="{FF2B5EF4-FFF2-40B4-BE49-F238E27FC236}">
                <a16:creationId xmlns:a16="http://schemas.microsoft.com/office/drawing/2014/main" id="{D3B90537-D386-8743-A519-F30EDECA12DC}"/>
              </a:ext>
            </a:extLst>
          </p:cNvPr>
          <p:cNvSpPr/>
          <p:nvPr userDrawn="1"/>
        </p:nvSpPr>
        <p:spPr>
          <a:xfrm rot="16200000">
            <a:off x="-1150453" y="1150454"/>
            <a:ext cx="5143500" cy="2842588"/>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itle 1">
            <a:extLst>
              <a:ext uri="{FF2B5EF4-FFF2-40B4-BE49-F238E27FC236}">
                <a16:creationId xmlns:a16="http://schemas.microsoft.com/office/drawing/2014/main" id="{0CBFBBC0-2483-944C-9427-5A556CAF8B51}"/>
              </a:ext>
            </a:extLst>
          </p:cNvPr>
          <p:cNvSpPr>
            <a:spLocks noGrp="1"/>
          </p:cNvSpPr>
          <p:nvPr>
            <p:ph type="title" hasCustomPrompt="1"/>
          </p:nvPr>
        </p:nvSpPr>
        <p:spPr>
          <a:xfrm>
            <a:off x="4288060" y="437936"/>
            <a:ext cx="4121690" cy="1115735"/>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16" name="Text Placeholder 30">
            <a:extLst>
              <a:ext uri="{FF2B5EF4-FFF2-40B4-BE49-F238E27FC236}">
                <a16:creationId xmlns:a16="http://schemas.microsoft.com/office/drawing/2014/main" id="{C2F84442-F6F0-1F40-AEFD-24D1CB01344B}"/>
              </a:ext>
            </a:extLst>
          </p:cNvPr>
          <p:cNvSpPr>
            <a:spLocks noGrp="1"/>
          </p:cNvSpPr>
          <p:nvPr>
            <p:ph type="body" sz="quarter" idx="10" hasCustomPrompt="1"/>
          </p:nvPr>
        </p:nvSpPr>
        <p:spPr>
          <a:xfrm>
            <a:off x="4288059" y="2088263"/>
            <a:ext cx="4121691"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8" name="Text Placeholder 30">
            <a:extLst>
              <a:ext uri="{FF2B5EF4-FFF2-40B4-BE49-F238E27FC236}">
                <a16:creationId xmlns:a16="http://schemas.microsoft.com/office/drawing/2014/main" id="{3DBF6F9A-1814-6A46-A092-259CB287F144}"/>
              </a:ext>
            </a:extLst>
          </p:cNvPr>
          <p:cNvSpPr>
            <a:spLocks noGrp="1"/>
          </p:cNvSpPr>
          <p:nvPr>
            <p:ph type="body" sz="quarter" idx="22" hasCustomPrompt="1"/>
          </p:nvPr>
        </p:nvSpPr>
        <p:spPr>
          <a:xfrm>
            <a:off x="4288059" y="2577200"/>
            <a:ext cx="4121691" cy="202337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endParaRPr lang="en-US" dirty="0"/>
          </a:p>
        </p:txBody>
      </p:sp>
    </p:spTree>
    <p:extLst>
      <p:ext uri="{BB962C8B-B14F-4D97-AF65-F5344CB8AC3E}">
        <p14:creationId xmlns:p14="http://schemas.microsoft.com/office/powerpoint/2010/main" val="603564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312745" y="437936"/>
            <a:ext cx="8481212"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312744" y="2088263"/>
            <a:ext cx="848121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312744" y="2577200"/>
            <a:ext cx="8481212" cy="2180652"/>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Quisque</a:t>
            </a:r>
            <a:r>
              <a:rPr lang="en-US" dirty="0"/>
              <a:t> convallis in </a:t>
            </a:r>
            <a:r>
              <a:rPr lang="en-US" dirty="0" err="1"/>
              <a:t>enim</a:t>
            </a:r>
            <a:r>
              <a:rPr lang="en-US" dirty="0"/>
              <a:t> non </a:t>
            </a:r>
            <a:r>
              <a:rPr lang="en-US" dirty="0" err="1"/>
              <a:t>consectetur</a:t>
            </a:r>
            <a:r>
              <a:rPr lang="en-US" dirty="0"/>
              <a:t>. </a:t>
            </a:r>
          </a:p>
        </p:txBody>
      </p:sp>
    </p:spTree>
    <p:extLst>
      <p:ext uri="{BB962C8B-B14F-4D97-AF65-F5344CB8AC3E}">
        <p14:creationId xmlns:p14="http://schemas.microsoft.com/office/powerpoint/2010/main" val="4290526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312745" y="2088170"/>
            <a:ext cx="394986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5" name="Text Placeholder 30">
            <a:extLst>
              <a:ext uri="{FF2B5EF4-FFF2-40B4-BE49-F238E27FC236}">
                <a16:creationId xmlns:a16="http://schemas.microsoft.com/office/drawing/2014/main" id="{E9647A82-03A4-AE4B-99B1-A3004783112B}"/>
              </a:ext>
            </a:extLst>
          </p:cNvPr>
          <p:cNvSpPr>
            <a:spLocks noGrp="1"/>
          </p:cNvSpPr>
          <p:nvPr>
            <p:ph type="body" sz="quarter" idx="24" hasCustomPrompt="1"/>
          </p:nvPr>
        </p:nvSpPr>
        <p:spPr>
          <a:xfrm>
            <a:off x="4708363" y="2088263"/>
            <a:ext cx="394986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7" name="Title 1">
            <a:extLst>
              <a:ext uri="{FF2B5EF4-FFF2-40B4-BE49-F238E27FC236}">
                <a16:creationId xmlns:a16="http://schemas.microsoft.com/office/drawing/2014/main" id="{9E5E4502-589B-1F4E-8074-44463D5E5584}"/>
              </a:ext>
            </a:extLst>
          </p:cNvPr>
          <p:cNvSpPr>
            <a:spLocks noGrp="1"/>
          </p:cNvSpPr>
          <p:nvPr>
            <p:ph type="title" hasCustomPrompt="1"/>
          </p:nvPr>
        </p:nvSpPr>
        <p:spPr>
          <a:xfrm>
            <a:off x="312745" y="437936"/>
            <a:ext cx="8345480"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8" name="Text Placeholder 6">
            <a:extLst>
              <a:ext uri="{FF2B5EF4-FFF2-40B4-BE49-F238E27FC236}">
                <a16:creationId xmlns:a16="http://schemas.microsoft.com/office/drawing/2014/main" id="{668B44A9-9E16-654C-862F-69740ACF1ADF}"/>
              </a:ext>
            </a:extLst>
          </p:cNvPr>
          <p:cNvSpPr>
            <a:spLocks noGrp="1"/>
          </p:cNvSpPr>
          <p:nvPr>
            <p:ph type="body" sz="quarter" idx="26" hasCustomPrompt="1"/>
          </p:nvPr>
        </p:nvSpPr>
        <p:spPr>
          <a:xfrm>
            <a:off x="312745" y="2577107"/>
            <a:ext cx="3949862" cy="2180652"/>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
        <p:nvSpPr>
          <p:cNvPr id="11" name="Text Placeholder 6">
            <a:extLst>
              <a:ext uri="{FF2B5EF4-FFF2-40B4-BE49-F238E27FC236}">
                <a16:creationId xmlns:a16="http://schemas.microsoft.com/office/drawing/2014/main" id="{5A59B427-D716-294E-BDD5-7518C3A0F582}"/>
              </a:ext>
            </a:extLst>
          </p:cNvPr>
          <p:cNvSpPr>
            <a:spLocks noGrp="1"/>
          </p:cNvSpPr>
          <p:nvPr>
            <p:ph type="body" sz="quarter" idx="27" hasCustomPrompt="1"/>
          </p:nvPr>
        </p:nvSpPr>
        <p:spPr>
          <a:xfrm>
            <a:off x="4708363" y="2577200"/>
            <a:ext cx="3949862" cy="2180652"/>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1231773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26" name="Text Placeholder 30">
            <a:extLst>
              <a:ext uri="{FF2B5EF4-FFF2-40B4-BE49-F238E27FC236}">
                <a16:creationId xmlns:a16="http://schemas.microsoft.com/office/drawing/2014/main" id="{99EA56EA-61AC-504B-BCAD-0549E4CDA145}"/>
              </a:ext>
            </a:extLst>
          </p:cNvPr>
          <p:cNvSpPr>
            <a:spLocks noGrp="1"/>
          </p:cNvSpPr>
          <p:nvPr>
            <p:ph type="body" sz="quarter" idx="10" hasCustomPrompt="1"/>
          </p:nvPr>
        </p:nvSpPr>
        <p:spPr>
          <a:xfrm>
            <a:off x="312744" y="2753108"/>
            <a:ext cx="2155325"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28" name="Text Placeholder 30">
            <a:extLst>
              <a:ext uri="{FF2B5EF4-FFF2-40B4-BE49-F238E27FC236}">
                <a16:creationId xmlns:a16="http://schemas.microsoft.com/office/drawing/2014/main" id="{2EFF0EB9-A7A0-0C48-955F-41A3E5CA27E9}"/>
              </a:ext>
            </a:extLst>
          </p:cNvPr>
          <p:cNvSpPr>
            <a:spLocks noGrp="1"/>
          </p:cNvSpPr>
          <p:nvPr>
            <p:ph type="body" sz="quarter" idx="22" hasCustomPrompt="1"/>
          </p:nvPr>
        </p:nvSpPr>
        <p:spPr>
          <a:xfrm>
            <a:off x="3322981" y="2753108"/>
            <a:ext cx="2155325"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33" name="Text Placeholder 30">
            <a:extLst>
              <a:ext uri="{FF2B5EF4-FFF2-40B4-BE49-F238E27FC236}">
                <a16:creationId xmlns:a16="http://schemas.microsoft.com/office/drawing/2014/main" id="{EBD7365A-7328-7340-A124-6E23F3803889}"/>
              </a:ext>
            </a:extLst>
          </p:cNvPr>
          <p:cNvSpPr>
            <a:spLocks noGrp="1"/>
          </p:cNvSpPr>
          <p:nvPr>
            <p:ph type="body" sz="quarter" idx="24" hasCustomPrompt="1"/>
          </p:nvPr>
        </p:nvSpPr>
        <p:spPr>
          <a:xfrm>
            <a:off x="6333218" y="2753108"/>
            <a:ext cx="2155325"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53" name="Title 1">
            <a:extLst>
              <a:ext uri="{FF2B5EF4-FFF2-40B4-BE49-F238E27FC236}">
                <a16:creationId xmlns:a16="http://schemas.microsoft.com/office/drawing/2014/main" id="{BAB81232-8718-1349-8F38-82F219293495}"/>
              </a:ext>
            </a:extLst>
          </p:cNvPr>
          <p:cNvSpPr>
            <a:spLocks noGrp="1"/>
          </p:cNvSpPr>
          <p:nvPr>
            <p:ph type="title" hasCustomPrompt="1"/>
          </p:nvPr>
        </p:nvSpPr>
        <p:spPr>
          <a:xfrm>
            <a:off x="312745" y="437936"/>
            <a:ext cx="8416918" cy="614029"/>
          </a:xfrm>
          <a:prstGeom prst="rect">
            <a:avLst/>
          </a:prstGeom>
        </p:spPr>
        <p:txBody>
          <a:bodyPr/>
          <a:lstStyle>
            <a:lvl1pPr>
              <a:defRPr sz="4000" b="0" i="0">
                <a:latin typeface="Segoe UI" panose="020B0502040204020203" pitchFamily="34" charset="0"/>
                <a:cs typeface="Segoe UI" panose="020B0502040204020203" pitchFamily="34" charset="0"/>
              </a:defRPr>
            </a:lvl1pPr>
          </a:lstStyle>
          <a:p>
            <a:r>
              <a:rPr lang="en-US" dirty="0"/>
              <a:t>Slide Title Here</a:t>
            </a:r>
          </a:p>
        </p:txBody>
      </p:sp>
      <p:sp>
        <p:nvSpPr>
          <p:cNvPr id="11" name="Text Placeholder 6">
            <a:extLst>
              <a:ext uri="{FF2B5EF4-FFF2-40B4-BE49-F238E27FC236}">
                <a16:creationId xmlns:a16="http://schemas.microsoft.com/office/drawing/2014/main" id="{FF386A1D-29DC-4E4B-8BE2-CFBB4953B866}"/>
              </a:ext>
            </a:extLst>
          </p:cNvPr>
          <p:cNvSpPr>
            <a:spLocks noGrp="1"/>
          </p:cNvSpPr>
          <p:nvPr>
            <p:ph type="body" sz="quarter" idx="26" hasCustomPrompt="1"/>
          </p:nvPr>
        </p:nvSpPr>
        <p:spPr>
          <a:xfrm>
            <a:off x="312745" y="3242045"/>
            <a:ext cx="2155324" cy="1237086"/>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2" name="Text Placeholder 6">
            <a:extLst>
              <a:ext uri="{FF2B5EF4-FFF2-40B4-BE49-F238E27FC236}">
                <a16:creationId xmlns:a16="http://schemas.microsoft.com/office/drawing/2014/main" id="{7C6CAB51-C692-C148-9949-22A98AC7E29B}"/>
              </a:ext>
            </a:extLst>
          </p:cNvPr>
          <p:cNvSpPr>
            <a:spLocks noGrp="1"/>
          </p:cNvSpPr>
          <p:nvPr>
            <p:ph type="body" sz="quarter" idx="27" hasCustomPrompt="1"/>
          </p:nvPr>
        </p:nvSpPr>
        <p:spPr>
          <a:xfrm>
            <a:off x="3334551" y="3242045"/>
            <a:ext cx="2155324" cy="1237086"/>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3" name="Text Placeholder 6">
            <a:extLst>
              <a:ext uri="{FF2B5EF4-FFF2-40B4-BE49-F238E27FC236}">
                <a16:creationId xmlns:a16="http://schemas.microsoft.com/office/drawing/2014/main" id="{66C626C7-AB48-B848-B2B9-3D0EB862D2C5}"/>
              </a:ext>
            </a:extLst>
          </p:cNvPr>
          <p:cNvSpPr>
            <a:spLocks noGrp="1"/>
          </p:cNvSpPr>
          <p:nvPr>
            <p:ph type="body" sz="quarter" idx="28" hasCustomPrompt="1"/>
          </p:nvPr>
        </p:nvSpPr>
        <p:spPr>
          <a:xfrm>
            <a:off x="6334926" y="3242045"/>
            <a:ext cx="2155324" cy="1237086"/>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Tree>
    <p:extLst>
      <p:ext uri="{BB962C8B-B14F-4D97-AF65-F5344CB8AC3E}">
        <p14:creationId xmlns:p14="http://schemas.microsoft.com/office/powerpoint/2010/main" val="2040583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theme" Target="../theme/theme2.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 Id="rId22" Type="http://schemas.openxmlformats.org/officeDocument/2006/relationships/image" Target="../media/image1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image" Target="../media/image11.emf"/><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10" Type="http://schemas.openxmlformats.org/officeDocument/2006/relationships/slideLayout" Target="../slideLayouts/slideLayout48.xml"/><Relationship Id="rId19" Type="http://schemas.openxmlformats.org/officeDocument/2006/relationships/theme" Target="../theme/theme3.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58.xml"/><Relationship Id="rId1"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64D84B-1C84-8D43-9B05-EC9DFD78A1BF}"/>
              </a:ext>
            </a:extLst>
          </p:cNvPr>
          <p:cNvPicPr>
            <a:picLocks noChangeAspect="1"/>
          </p:cNvPicPr>
          <p:nvPr userDrawn="1"/>
        </p:nvPicPr>
        <p:blipFill rotWithShape="1">
          <a:blip r:embed="rId20" cstate="print">
            <a:extLst>
              <a:ext uri="{28A0092B-C50C-407E-A947-70E740481C1C}">
                <a14:useLocalDpi xmlns:a14="http://schemas.microsoft.com/office/drawing/2010/main"/>
              </a:ext>
            </a:extLst>
          </a:blip>
          <a:srcRect/>
          <a:stretch/>
        </p:blipFill>
        <p:spPr>
          <a:xfrm>
            <a:off x="8333273" y="4757852"/>
            <a:ext cx="581027" cy="236329"/>
          </a:xfrm>
          <a:prstGeom prst="rect">
            <a:avLst/>
          </a:prstGeom>
        </p:spPr>
      </p:pic>
    </p:spTree>
    <p:extLst>
      <p:ext uri="{BB962C8B-B14F-4D97-AF65-F5344CB8AC3E}">
        <p14:creationId xmlns:p14="http://schemas.microsoft.com/office/powerpoint/2010/main" val="4065379441"/>
      </p:ext>
    </p:extLst>
  </p:cSld>
  <p:clrMap bg1="lt1" tx1="dk1" bg2="lt2" tx2="dk2" accent1="accent1" accent2="accent2" accent3="accent3" accent4="accent4" accent5="accent5" accent6="accent6" hlink="hlink" folHlink="folHlink"/>
  <p:sldLayoutIdLst>
    <p:sldLayoutId id="2147483677" r:id="rId1"/>
    <p:sldLayoutId id="2147483700" r:id="rId2"/>
    <p:sldLayoutId id="2147483654" r:id="rId3"/>
    <p:sldLayoutId id="2147483696" r:id="rId4"/>
    <p:sldLayoutId id="2147483710" r:id="rId5"/>
    <p:sldLayoutId id="2147483685" r:id="rId6"/>
    <p:sldLayoutId id="2147483692" r:id="rId7"/>
    <p:sldLayoutId id="2147483697" r:id="rId8"/>
    <p:sldLayoutId id="2147483678" r:id="rId9"/>
    <p:sldLayoutId id="2147483709" r:id="rId10"/>
    <p:sldLayoutId id="2147483705" r:id="rId11"/>
    <p:sldLayoutId id="2147483690" r:id="rId12"/>
    <p:sldLayoutId id="2147483691" r:id="rId13"/>
    <p:sldLayoutId id="2147483688" r:id="rId14"/>
    <p:sldLayoutId id="2147483711" r:id="rId15"/>
    <p:sldLayoutId id="2147483754" r:id="rId16"/>
    <p:sldLayoutId id="2147483756" r:id="rId17"/>
    <p:sldLayoutId id="2147483757" r:id="rId18"/>
  </p:sldLayoutIdLst>
  <p:hf hdr="0" ftr="0" dt="0"/>
  <p:txStyles>
    <p:title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0" indent="0" algn="l" defTabSz="914400" rtl="0" eaLnBrk="1" latinLnBrk="0" hangingPunct="1">
        <a:spcBef>
          <a:spcPct val="20000"/>
        </a:spcBef>
        <a:buClr>
          <a:schemeClr val="accent3"/>
        </a:buClr>
        <a:buFont typeface="Arial"/>
        <a:buNone/>
        <a:defRPr sz="2400" b="0" i="0" kern="1200">
          <a:solidFill>
            <a:schemeClr val="tx1"/>
          </a:solidFill>
          <a:latin typeface="Segoe UI Semilight" panose="020B0402040204020203" pitchFamily="34" charset="0"/>
          <a:ea typeface="+mn-ea"/>
          <a:cs typeface="Segoe UI Semilight" panose="020B0402040204020203" pitchFamily="34" charset="0"/>
        </a:defRPr>
      </a:lvl1pPr>
      <a:lvl2pPr marL="342900" indent="-342900" algn="l" defTabSz="914400" rtl="0" eaLnBrk="1" latinLnBrk="0" hangingPunct="1">
        <a:spcBef>
          <a:spcPct val="20000"/>
        </a:spcBef>
        <a:buClr>
          <a:schemeClr val="accent3"/>
        </a:buClr>
        <a:buFont typeface="Arial"/>
        <a:buChar char="•"/>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638175"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922338"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189038" indent="-342900" algn="l" defTabSz="914400" rtl="0" eaLnBrk="1" latinLnBrk="0" hangingPunct="1">
        <a:spcBef>
          <a:spcPct val="20000"/>
        </a:spcBef>
        <a:buClr>
          <a:schemeClr val="accent3"/>
        </a:buClr>
        <a:buFont typeface="Arial"/>
        <a:buChar char="•"/>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441197" y="342900"/>
            <a:ext cx="8263890" cy="415499"/>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438150" y="1076628"/>
            <a:ext cx="8263890" cy="1209562"/>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2"/>
          <a:stretch>
            <a:fillRect/>
          </a:stretch>
        </p:blipFill>
        <p:spPr>
          <a:xfrm rot="5400000">
            <a:off x="6966741" y="2206983"/>
            <a:ext cx="5143500" cy="729534"/>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9144000" cy="51435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438912" cy="438912"/>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19456" cy="21945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56643212"/>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 id="2147483732" r:id="rId18"/>
    <p:sldLayoutId id="2147483733" r:id="rId19"/>
    <p:sldLayoutId id="2147483734" r:id="rId20"/>
  </p:sldLayoutIdLst>
  <p:transition>
    <p:fade/>
  </p:transition>
  <p:hf sldNum="0" hdr="0" ftr="0" dt="0"/>
  <p:txStyles>
    <p:titleStyle>
      <a:lvl1pPr algn="l" defTabSz="699557" rtl="0" eaLnBrk="1" latinLnBrk="0" hangingPunct="1">
        <a:lnSpc>
          <a:spcPct val="100000"/>
        </a:lnSpc>
        <a:spcBef>
          <a:spcPct val="0"/>
        </a:spcBef>
        <a:buNone/>
        <a:defRPr lang="en-US" sz="2700" b="0" kern="1200" cap="none" spc="-38"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17145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34290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00" kern="1200" spc="0" baseline="0">
          <a:gradFill>
            <a:gsLst>
              <a:gs pos="1250">
                <a:schemeClr val="tx1"/>
              </a:gs>
              <a:gs pos="100000">
                <a:schemeClr val="tx1"/>
              </a:gs>
            </a:gsLst>
            <a:lin ang="5400000" scaled="0"/>
          </a:gradFill>
          <a:latin typeface="+mn-lt"/>
          <a:ea typeface="+mn-ea"/>
          <a:cs typeface="+mn-cs"/>
        </a:defRPr>
      </a:lvl2pPr>
      <a:lvl3pPr marL="492919" marR="0" indent="-150019"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gradFill>
            <a:gsLst>
              <a:gs pos="1250">
                <a:schemeClr val="tx1"/>
              </a:gs>
              <a:gs pos="100000">
                <a:schemeClr val="tx1"/>
              </a:gs>
            </a:gsLst>
            <a:lin ang="5400000" scaled="0"/>
          </a:gradFill>
          <a:latin typeface="+mn-lt"/>
          <a:ea typeface="+mn-ea"/>
          <a:cs typeface="+mn-cs"/>
        </a:defRPr>
      </a:lvl3pPr>
      <a:lvl4pPr marL="632222" marR="0" indent="-135731"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gradFill>
            <a:gsLst>
              <a:gs pos="1250">
                <a:schemeClr val="tx1"/>
              </a:gs>
              <a:gs pos="100000">
                <a:schemeClr val="tx1"/>
              </a:gs>
            </a:gsLst>
            <a:lin ang="5400000" scaled="0"/>
          </a:gradFill>
          <a:latin typeface="+mn-lt"/>
          <a:ea typeface="+mn-ea"/>
          <a:cs typeface="+mn-cs"/>
        </a:defRPr>
      </a:lvl4pPr>
      <a:lvl5pPr marL="767954" marR="0" indent="-126206"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gradFill>
            <a:gsLst>
              <a:gs pos="1250">
                <a:schemeClr val="tx1"/>
              </a:gs>
              <a:gs pos="100000">
                <a:schemeClr val="tx1"/>
              </a:gs>
            </a:gsLst>
            <a:lin ang="5400000" scaled="0"/>
          </a:gradFill>
          <a:latin typeface="+mn-lt"/>
          <a:ea typeface="+mn-ea"/>
          <a:cs typeface="+mn-cs"/>
        </a:defRPr>
      </a:lvl5pPr>
      <a:lvl6pPr marL="1923780"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73559"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23337"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73116"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99557" rtl="0" eaLnBrk="1" latinLnBrk="0" hangingPunct="1">
        <a:defRPr sz="1350" kern="1200">
          <a:solidFill>
            <a:schemeClr val="tx1"/>
          </a:solidFill>
          <a:latin typeface="+mn-lt"/>
          <a:ea typeface="+mn-ea"/>
          <a:cs typeface="+mn-cs"/>
        </a:defRPr>
      </a:lvl1pPr>
      <a:lvl2pPr marL="349778" algn="l" defTabSz="699557" rtl="0" eaLnBrk="1" latinLnBrk="0" hangingPunct="1">
        <a:defRPr sz="1350" kern="1200">
          <a:solidFill>
            <a:schemeClr val="tx1"/>
          </a:solidFill>
          <a:latin typeface="+mn-lt"/>
          <a:ea typeface="+mn-ea"/>
          <a:cs typeface="+mn-cs"/>
        </a:defRPr>
      </a:lvl2pPr>
      <a:lvl3pPr marL="699557" algn="l" defTabSz="699557" rtl="0" eaLnBrk="1" latinLnBrk="0" hangingPunct="1">
        <a:defRPr sz="1350" kern="1200">
          <a:solidFill>
            <a:schemeClr val="tx1"/>
          </a:solidFill>
          <a:latin typeface="+mn-lt"/>
          <a:ea typeface="+mn-ea"/>
          <a:cs typeface="+mn-cs"/>
        </a:defRPr>
      </a:lvl3pPr>
      <a:lvl4pPr marL="1049335" algn="l" defTabSz="699557" rtl="0" eaLnBrk="1" latinLnBrk="0" hangingPunct="1">
        <a:defRPr sz="1350" kern="1200">
          <a:solidFill>
            <a:schemeClr val="tx1"/>
          </a:solidFill>
          <a:latin typeface="+mn-lt"/>
          <a:ea typeface="+mn-ea"/>
          <a:cs typeface="+mn-cs"/>
        </a:defRPr>
      </a:lvl4pPr>
      <a:lvl5pPr marL="1399113" algn="l" defTabSz="699557" rtl="0" eaLnBrk="1" latinLnBrk="0" hangingPunct="1">
        <a:defRPr sz="1350" kern="1200">
          <a:solidFill>
            <a:schemeClr val="tx1"/>
          </a:solidFill>
          <a:latin typeface="+mn-lt"/>
          <a:ea typeface="+mn-ea"/>
          <a:cs typeface="+mn-cs"/>
        </a:defRPr>
      </a:lvl5pPr>
      <a:lvl6pPr marL="1748892" algn="l" defTabSz="699557" rtl="0" eaLnBrk="1" latinLnBrk="0" hangingPunct="1">
        <a:defRPr sz="1350" kern="1200">
          <a:solidFill>
            <a:schemeClr val="tx1"/>
          </a:solidFill>
          <a:latin typeface="+mn-lt"/>
          <a:ea typeface="+mn-ea"/>
          <a:cs typeface="+mn-cs"/>
        </a:defRPr>
      </a:lvl6pPr>
      <a:lvl7pPr marL="2098670" algn="l" defTabSz="699557" rtl="0" eaLnBrk="1" latinLnBrk="0" hangingPunct="1">
        <a:defRPr sz="1350" kern="1200">
          <a:solidFill>
            <a:schemeClr val="tx1"/>
          </a:solidFill>
          <a:latin typeface="+mn-lt"/>
          <a:ea typeface="+mn-ea"/>
          <a:cs typeface="+mn-cs"/>
        </a:defRPr>
      </a:lvl7pPr>
      <a:lvl8pPr marL="2448448" algn="l" defTabSz="699557" rtl="0" eaLnBrk="1" latinLnBrk="0" hangingPunct="1">
        <a:defRPr sz="1350" kern="1200">
          <a:solidFill>
            <a:schemeClr val="tx1"/>
          </a:solidFill>
          <a:latin typeface="+mn-lt"/>
          <a:ea typeface="+mn-ea"/>
          <a:cs typeface="+mn-cs"/>
        </a:defRPr>
      </a:lvl8pPr>
      <a:lvl9pPr marL="2798227" algn="l" defTabSz="699557"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441197" y="342900"/>
            <a:ext cx="8263890" cy="415499"/>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438150" y="1076628"/>
            <a:ext cx="8263890" cy="1209562"/>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0">
            <a:extLst>
              <a:ext uri="{28A0092B-C50C-407E-A947-70E740481C1C}">
                <a14:useLocalDpi xmlns:a14="http://schemas.microsoft.com/office/drawing/2010/main"/>
              </a:ext>
            </a:extLst>
          </a:blip>
          <a:stretch>
            <a:fillRect/>
          </a:stretch>
        </p:blipFill>
        <p:spPr>
          <a:xfrm rot="5400000">
            <a:off x="6966741" y="2206983"/>
            <a:ext cx="5143500" cy="729534"/>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9144000" cy="51435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438912" cy="438912"/>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19456" cy="21945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30769346"/>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 id="2147483753" r:id="rId18"/>
  </p:sldLayoutIdLst>
  <p:transition>
    <p:fade/>
  </p:transition>
  <p:hf sldNum="0" hdr="0" ftr="0" dt="0"/>
  <p:txStyles>
    <p:titleStyle>
      <a:lvl1pPr algn="l" defTabSz="699557" rtl="0" eaLnBrk="1" latinLnBrk="0" hangingPunct="1">
        <a:lnSpc>
          <a:spcPct val="100000"/>
        </a:lnSpc>
        <a:spcBef>
          <a:spcPct val="0"/>
        </a:spcBef>
        <a:spcAft>
          <a:spcPts val="900"/>
        </a:spcAft>
        <a:buNone/>
        <a:defRPr lang="en-US" sz="2700" b="1" kern="1200" cap="none" spc="-38"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17145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34290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00" kern="1200" spc="0" baseline="0">
          <a:gradFill>
            <a:gsLst>
              <a:gs pos="1250">
                <a:schemeClr val="tx1"/>
              </a:gs>
              <a:gs pos="100000">
                <a:schemeClr val="tx1"/>
              </a:gs>
            </a:gsLst>
            <a:lin ang="5400000" scaled="0"/>
          </a:gradFill>
          <a:latin typeface="+mn-lt"/>
          <a:ea typeface="+mn-ea"/>
          <a:cs typeface="+mn-cs"/>
        </a:defRPr>
      </a:lvl2pPr>
      <a:lvl3pPr marL="492919" marR="0" indent="-150019"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gradFill>
            <a:gsLst>
              <a:gs pos="1250">
                <a:schemeClr val="tx1"/>
              </a:gs>
              <a:gs pos="100000">
                <a:schemeClr val="tx1"/>
              </a:gs>
            </a:gsLst>
            <a:lin ang="5400000" scaled="0"/>
          </a:gradFill>
          <a:latin typeface="+mn-lt"/>
          <a:ea typeface="+mn-ea"/>
          <a:cs typeface="+mn-cs"/>
        </a:defRPr>
      </a:lvl3pPr>
      <a:lvl4pPr marL="632222" marR="0" indent="-135731"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gradFill>
            <a:gsLst>
              <a:gs pos="1250">
                <a:schemeClr val="tx1"/>
              </a:gs>
              <a:gs pos="100000">
                <a:schemeClr val="tx1"/>
              </a:gs>
            </a:gsLst>
            <a:lin ang="5400000" scaled="0"/>
          </a:gradFill>
          <a:latin typeface="+mn-lt"/>
          <a:ea typeface="+mn-ea"/>
          <a:cs typeface="+mn-cs"/>
        </a:defRPr>
      </a:lvl4pPr>
      <a:lvl5pPr marL="767954" marR="0" indent="-126206"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gradFill>
            <a:gsLst>
              <a:gs pos="1250">
                <a:schemeClr val="tx1"/>
              </a:gs>
              <a:gs pos="100000">
                <a:schemeClr val="tx1"/>
              </a:gs>
            </a:gsLst>
            <a:lin ang="5400000" scaled="0"/>
          </a:gradFill>
          <a:latin typeface="+mn-lt"/>
          <a:ea typeface="+mn-ea"/>
          <a:cs typeface="+mn-cs"/>
        </a:defRPr>
      </a:lvl5pPr>
      <a:lvl6pPr marL="1923780"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73559"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23337"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73116"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99557" rtl="0" eaLnBrk="1" latinLnBrk="0" hangingPunct="1">
        <a:defRPr sz="1350" kern="1200">
          <a:solidFill>
            <a:schemeClr val="tx1"/>
          </a:solidFill>
          <a:latin typeface="+mn-lt"/>
          <a:ea typeface="+mn-ea"/>
          <a:cs typeface="+mn-cs"/>
        </a:defRPr>
      </a:lvl1pPr>
      <a:lvl2pPr marL="349778" algn="l" defTabSz="699557" rtl="0" eaLnBrk="1" latinLnBrk="0" hangingPunct="1">
        <a:defRPr sz="1350" kern="1200">
          <a:solidFill>
            <a:schemeClr val="tx1"/>
          </a:solidFill>
          <a:latin typeface="+mn-lt"/>
          <a:ea typeface="+mn-ea"/>
          <a:cs typeface="+mn-cs"/>
        </a:defRPr>
      </a:lvl2pPr>
      <a:lvl3pPr marL="699557" algn="l" defTabSz="699557" rtl="0" eaLnBrk="1" latinLnBrk="0" hangingPunct="1">
        <a:defRPr sz="1350" kern="1200">
          <a:solidFill>
            <a:schemeClr val="tx1"/>
          </a:solidFill>
          <a:latin typeface="+mn-lt"/>
          <a:ea typeface="+mn-ea"/>
          <a:cs typeface="+mn-cs"/>
        </a:defRPr>
      </a:lvl3pPr>
      <a:lvl4pPr marL="1049335" algn="l" defTabSz="699557" rtl="0" eaLnBrk="1" latinLnBrk="0" hangingPunct="1">
        <a:defRPr sz="1350" kern="1200">
          <a:solidFill>
            <a:schemeClr val="tx1"/>
          </a:solidFill>
          <a:latin typeface="+mn-lt"/>
          <a:ea typeface="+mn-ea"/>
          <a:cs typeface="+mn-cs"/>
        </a:defRPr>
      </a:lvl4pPr>
      <a:lvl5pPr marL="1399113" algn="l" defTabSz="699557" rtl="0" eaLnBrk="1" latinLnBrk="0" hangingPunct="1">
        <a:defRPr sz="1350" kern="1200">
          <a:solidFill>
            <a:schemeClr val="tx1"/>
          </a:solidFill>
          <a:latin typeface="+mn-lt"/>
          <a:ea typeface="+mn-ea"/>
          <a:cs typeface="+mn-cs"/>
        </a:defRPr>
      </a:lvl5pPr>
      <a:lvl6pPr marL="1748892" algn="l" defTabSz="699557" rtl="0" eaLnBrk="1" latinLnBrk="0" hangingPunct="1">
        <a:defRPr sz="1350" kern="1200">
          <a:solidFill>
            <a:schemeClr val="tx1"/>
          </a:solidFill>
          <a:latin typeface="+mn-lt"/>
          <a:ea typeface="+mn-ea"/>
          <a:cs typeface="+mn-cs"/>
        </a:defRPr>
      </a:lvl6pPr>
      <a:lvl7pPr marL="2098670" algn="l" defTabSz="699557" rtl="0" eaLnBrk="1" latinLnBrk="0" hangingPunct="1">
        <a:defRPr sz="1350" kern="1200">
          <a:solidFill>
            <a:schemeClr val="tx1"/>
          </a:solidFill>
          <a:latin typeface="+mn-lt"/>
          <a:ea typeface="+mn-ea"/>
          <a:cs typeface="+mn-cs"/>
        </a:defRPr>
      </a:lvl7pPr>
      <a:lvl8pPr marL="2448448" algn="l" defTabSz="699557" rtl="0" eaLnBrk="1" latinLnBrk="0" hangingPunct="1">
        <a:defRPr sz="1350" kern="1200">
          <a:solidFill>
            <a:schemeClr val="tx1"/>
          </a:solidFill>
          <a:latin typeface="+mn-lt"/>
          <a:ea typeface="+mn-ea"/>
          <a:cs typeface="+mn-cs"/>
        </a:defRPr>
      </a:lvl8pPr>
      <a:lvl9pPr marL="2798227" algn="l" defTabSz="699557"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3908669"/>
      </p:ext>
    </p:extLst>
  </p:cSld>
  <p:clrMap bg1="lt1" tx1="dk1" bg2="lt2" tx2="dk2" accent1="accent1" accent2="accent2" accent3="accent3" accent4="accent4" accent5="accent5" accent6="accent6" hlink="hlink" folHlink="folHlink"/>
  <p:sldLayoutIdLst>
    <p:sldLayoutId id="2147483759" r:id="rId1"/>
    <p:sldLayoutId id="214748376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16.xml"/><Relationship Id="rId5" Type="http://schemas.openxmlformats.org/officeDocument/2006/relationships/image" Target="../media/image22.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image" Target="../media/image23.emf"/><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package" Target="../embeddings/Microsoft_PowerPoint_Slide.sldx"/><Relationship Id="rId5" Type="http://schemas.openxmlformats.org/officeDocument/2006/relationships/hyperlink" Target="http://www.support.microsoft.com/lifecycle/" TargetMode="External"/><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13.xml"/><Relationship Id="rId4" Type="http://schemas.openxmlformats.org/officeDocument/2006/relationships/image" Target="../media/image26.jpeg"/></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4.png"/><Relationship Id="rId1" Type="http://schemas.openxmlformats.org/officeDocument/2006/relationships/slideLayout" Target="../slideLayouts/slideLayout13.xml"/><Relationship Id="rId6" Type="http://schemas.openxmlformats.org/officeDocument/2006/relationships/image" Target="../media/image28.jpeg"/><Relationship Id="rId5" Type="http://schemas.openxmlformats.org/officeDocument/2006/relationships/image" Target="../media/image26.jpeg"/><Relationship Id="rId4" Type="http://schemas.openxmlformats.org/officeDocument/2006/relationships/image" Target="../media/image25.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10D7CE43-6F87-46F2-9ECD-B44921220F16}"/>
              </a:ext>
            </a:extLst>
          </p:cNvPr>
          <p:cNvSpPr>
            <a:spLocks noGrp="1"/>
          </p:cNvSpPr>
          <p:nvPr>
            <p:ph type="title"/>
          </p:nvPr>
        </p:nvSpPr>
        <p:spPr/>
        <p:txBody>
          <a:bodyPr/>
          <a:lstStyle/>
          <a:p>
            <a:r>
              <a:rPr lang="es-GT" dirty="0"/>
              <a:t>Modern </a:t>
            </a:r>
            <a:r>
              <a:rPr lang="es-GT" dirty="0" err="1"/>
              <a:t>Migration</a:t>
            </a:r>
            <a:r>
              <a:rPr lang="es-GT" dirty="0"/>
              <a:t> Tour</a:t>
            </a:r>
            <a:endParaRPr lang="en-US" dirty="0"/>
          </a:p>
        </p:txBody>
      </p:sp>
      <p:sp>
        <p:nvSpPr>
          <p:cNvPr id="17" name="Text Placeholder 16">
            <a:extLst>
              <a:ext uri="{FF2B5EF4-FFF2-40B4-BE49-F238E27FC236}">
                <a16:creationId xmlns:a16="http://schemas.microsoft.com/office/drawing/2014/main" id="{DF3DBE60-D435-42BE-9AE3-C3940F59ECA1}"/>
              </a:ext>
            </a:extLst>
          </p:cNvPr>
          <p:cNvSpPr>
            <a:spLocks noGrp="1"/>
          </p:cNvSpPr>
          <p:nvPr>
            <p:ph type="body" sz="quarter" idx="22"/>
          </p:nvPr>
        </p:nvSpPr>
        <p:spPr/>
        <p:txBody>
          <a:bodyPr/>
          <a:lstStyle/>
          <a:p>
            <a:r>
              <a:rPr lang="es-GT" dirty="0" err="1"/>
              <a:t>Beating</a:t>
            </a:r>
            <a:r>
              <a:rPr lang="es-GT" dirty="0"/>
              <a:t> </a:t>
            </a:r>
            <a:r>
              <a:rPr lang="es-GT" dirty="0" err="1"/>
              <a:t>the</a:t>
            </a:r>
            <a:r>
              <a:rPr lang="es-GT" dirty="0"/>
              <a:t> </a:t>
            </a:r>
            <a:r>
              <a:rPr lang="es-GT" dirty="0" err="1"/>
              <a:t>end</a:t>
            </a:r>
            <a:r>
              <a:rPr lang="es-GT" dirty="0"/>
              <a:t> </a:t>
            </a:r>
            <a:r>
              <a:rPr lang="es-GT" dirty="0" err="1"/>
              <a:t>of</a:t>
            </a:r>
            <a:r>
              <a:rPr lang="es-GT" dirty="0"/>
              <a:t> </a:t>
            </a:r>
            <a:r>
              <a:rPr lang="es-GT" dirty="0" err="1"/>
              <a:t>support</a:t>
            </a:r>
            <a:r>
              <a:rPr lang="es-GT" dirty="0"/>
              <a:t> </a:t>
            </a:r>
            <a:r>
              <a:rPr lang="es-GT" dirty="0" err="1"/>
              <a:t>of</a:t>
            </a:r>
            <a:r>
              <a:rPr lang="es-GT" dirty="0"/>
              <a:t> SQL Server 2008/R2</a:t>
            </a:r>
            <a:endParaRPr lang="en-US" dirty="0"/>
          </a:p>
        </p:txBody>
      </p:sp>
    </p:spTree>
    <p:extLst>
      <p:ext uri="{BB962C8B-B14F-4D97-AF65-F5344CB8AC3E}">
        <p14:creationId xmlns:p14="http://schemas.microsoft.com/office/powerpoint/2010/main" val="25366892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B4F403-D7FA-4461-8BCB-9196521738E2}"/>
              </a:ext>
            </a:extLst>
          </p:cNvPr>
          <p:cNvSpPr/>
          <p:nvPr/>
        </p:nvSpPr>
        <p:spPr bwMode="auto">
          <a:xfrm>
            <a:off x="238120" y="1160067"/>
            <a:ext cx="8666531" cy="3603561"/>
          </a:xfrm>
          <a:prstGeom prst="rect">
            <a:avLst/>
          </a:prstGeom>
          <a:no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67223" bIns="67223" numCol="1" spcCol="0" rtlCol="0" fromWordArt="0" anchor="t" anchorCtr="0" forceAA="0" compatLnSpc="1">
            <a:prstTxWarp prst="textNoShape">
              <a:avLst/>
            </a:prstTxWarp>
            <a:noAutofit/>
          </a:bodyPr>
          <a:lstStyle/>
          <a:p>
            <a:pPr defTabSz="672161" fontAlgn="t">
              <a:spcAft>
                <a:spcPts val="441"/>
              </a:spcAft>
            </a:pPr>
            <a:endParaRPr lang="en-US" sz="588" kern="0" dirty="0" err="1">
              <a:solidFill>
                <a:schemeClr val="tx1"/>
              </a:solidFill>
            </a:endParaRPr>
          </a:p>
        </p:txBody>
      </p:sp>
      <p:sp>
        <p:nvSpPr>
          <p:cNvPr id="21" name="Rectangle 20"/>
          <p:cNvSpPr/>
          <p:nvPr/>
        </p:nvSpPr>
        <p:spPr bwMode="auto">
          <a:xfrm>
            <a:off x="6014718" y="1161157"/>
            <a:ext cx="1445280" cy="360356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0" bIns="33611" numCol="1" spcCol="0" rtlCol="0" fromWordArt="0" anchor="t" anchorCtr="0" forceAA="0" compatLnSpc="1">
            <a:prstTxWarp prst="textNoShape">
              <a:avLst/>
            </a:prstTxWarp>
            <a:noAutofit/>
          </a:bodyPr>
          <a:lstStyle/>
          <a:p>
            <a:pPr defTabSz="672161" fontAlgn="t">
              <a:spcAft>
                <a:spcPts val="221"/>
              </a:spcAft>
              <a:defRPr/>
            </a:pPr>
            <a:r>
              <a:rPr lang="en-US" sz="588" kern="0" dirty="0">
                <a:solidFill>
                  <a:schemeClr val="tx1"/>
                </a:solidFill>
              </a:rPr>
              <a:t>Enhanced productivity and performance</a:t>
            </a:r>
          </a:p>
          <a:p>
            <a:pPr defTabSz="672161" fontAlgn="t">
              <a:spcAft>
                <a:spcPts val="221"/>
              </a:spcAft>
              <a:defRPr/>
            </a:pPr>
            <a:r>
              <a:rPr lang="en-US" sz="588" kern="0" dirty="0">
                <a:solidFill>
                  <a:schemeClr val="tx1"/>
                </a:solidFill>
              </a:rPr>
              <a:t>Power View</a:t>
            </a:r>
          </a:p>
          <a:p>
            <a:pPr defTabSz="672161" fontAlgn="t">
              <a:spcAft>
                <a:spcPts val="221"/>
              </a:spcAft>
              <a:defRPr/>
            </a:pPr>
            <a:r>
              <a:rPr lang="en-US" sz="588" kern="0" dirty="0">
                <a:solidFill>
                  <a:schemeClr val="tx1"/>
                </a:solidFill>
              </a:rPr>
              <a:t>Configurable reporting alerts</a:t>
            </a:r>
          </a:p>
          <a:p>
            <a:pPr defTabSz="672161" fontAlgn="t">
              <a:spcAft>
                <a:spcPts val="221"/>
              </a:spcAft>
              <a:defRPr/>
            </a:pPr>
            <a:r>
              <a:rPr lang="en-US" sz="588" kern="0" dirty="0">
                <a:solidFill>
                  <a:schemeClr val="tx1"/>
                </a:solidFill>
              </a:rPr>
              <a:t>Reporting as SharePoint Shared Service</a:t>
            </a:r>
          </a:p>
          <a:p>
            <a:pPr defTabSz="672161" fontAlgn="t">
              <a:spcAft>
                <a:spcPts val="221"/>
              </a:spcAft>
              <a:defRPr/>
            </a:pPr>
            <a:r>
              <a:rPr lang="en-US" sz="588" kern="0" dirty="0">
                <a:solidFill>
                  <a:schemeClr val="tx1"/>
                </a:solidFill>
              </a:rPr>
              <a:t>Build organization knowledge base</a:t>
            </a:r>
          </a:p>
          <a:p>
            <a:pPr defTabSz="672161" fontAlgn="t">
              <a:spcAft>
                <a:spcPts val="221"/>
              </a:spcAft>
              <a:defRPr/>
            </a:pPr>
            <a:r>
              <a:rPr lang="en-US" sz="588" kern="0" dirty="0">
                <a:solidFill>
                  <a:schemeClr val="tx1"/>
                </a:solidFill>
              </a:rPr>
              <a:t>Connect to 3rd party data cleansing providers</a:t>
            </a:r>
          </a:p>
          <a:p>
            <a:pPr defTabSz="672161" fontAlgn="t">
              <a:spcAft>
                <a:spcPts val="221"/>
              </a:spcAft>
              <a:defRPr/>
            </a:pPr>
            <a:r>
              <a:rPr lang="en-US" sz="588" kern="0" dirty="0">
                <a:solidFill>
                  <a:schemeClr val="tx1"/>
                </a:solidFill>
              </a:rPr>
              <a:t>Master Data Hub</a:t>
            </a:r>
          </a:p>
          <a:p>
            <a:pPr defTabSz="672161" fontAlgn="t">
              <a:spcAft>
                <a:spcPts val="221"/>
              </a:spcAft>
              <a:defRPr/>
            </a:pPr>
            <a:r>
              <a:rPr lang="en-US" sz="588" kern="0" dirty="0">
                <a:solidFill>
                  <a:schemeClr val="tx1"/>
                </a:solidFill>
              </a:rPr>
              <a:t>Master Data Services Add-in for Excel</a:t>
            </a:r>
          </a:p>
          <a:p>
            <a:pPr defTabSz="672161" fontAlgn="t">
              <a:spcAft>
                <a:spcPts val="221"/>
              </a:spcAft>
              <a:defRPr/>
            </a:pPr>
            <a:r>
              <a:rPr lang="en-US" sz="588" kern="0" dirty="0">
                <a:solidFill>
                  <a:schemeClr val="tx1"/>
                </a:solidFill>
              </a:rPr>
              <a:t>Graphical tools in SSIS</a:t>
            </a:r>
          </a:p>
          <a:p>
            <a:pPr defTabSz="672161" fontAlgn="t">
              <a:spcAft>
                <a:spcPts val="221"/>
              </a:spcAft>
              <a:defRPr/>
            </a:pPr>
            <a:r>
              <a:rPr lang="en-US" sz="588" kern="0" dirty="0">
                <a:solidFill>
                  <a:schemeClr val="tx1"/>
                </a:solidFill>
              </a:rPr>
              <a:t>Extensible object model</a:t>
            </a:r>
          </a:p>
          <a:p>
            <a:pPr defTabSz="672161" fontAlgn="t">
              <a:spcAft>
                <a:spcPts val="221"/>
              </a:spcAft>
              <a:defRPr/>
            </a:pPr>
            <a:r>
              <a:rPr lang="en-US" sz="588" kern="0" dirty="0">
                <a:solidFill>
                  <a:schemeClr val="tx1"/>
                </a:solidFill>
              </a:rPr>
              <a:t>SSIS as a Server</a:t>
            </a:r>
          </a:p>
          <a:p>
            <a:pPr defTabSz="672161" fontAlgn="t">
              <a:spcAft>
                <a:spcPts val="221"/>
              </a:spcAft>
              <a:defRPr/>
            </a:pPr>
            <a:r>
              <a:rPr lang="en-US" sz="588" kern="0" dirty="0">
                <a:solidFill>
                  <a:schemeClr val="tx1"/>
                </a:solidFill>
              </a:rPr>
              <a:t>Broader data integration with more sources: DB vendors, cloud, Hadoop</a:t>
            </a:r>
          </a:p>
          <a:p>
            <a:pPr defTabSz="672161" fontAlgn="t">
              <a:spcAft>
                <a:spcPts val="221"/>
              </a:spcAft>
              <a:defRPr/>
            </a:pPr>
            <a:r>
              <a:rPr lang="en-US" sz="588" kern="0" dirty="0">
                <a:solidFill>
                  <a:schemeClr val="tx1"/>
                </a:solidFill>
              </a:rPr>
              <a:t>Pipeline improvements</a:t>
            </a:r>
          </a:p>
        </p:txBody>
      </p:sp>
      <p:sp>
        <p:nvSpPr>
          <p:cNvPr id="20" name="Rectangle 19"/>
          <p:cNvSpPr/>
          <p:nvPr/>
        </p:nvSpPr>
        <p:spPr bwMode="auto">
          <a:xfrm>
            <a:off x="1683524" y="1160067"/>
            <a:ext cx="1445280" cy="360356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0" bIns="67223" numCol="1" spcCol="0" rtlCol="0" fromWordArt="0" anchor="t" anchorCtr="0" forceAA="0" compatLnSpc="1">
            <a:prstTxWarp prst="textNoShape">
              <a:avLst/>
            </a:prstTxWarp>
            <a:noAutofit/>
          </a:bodyPr>
          <a:lstStyle/>
          <a:p>
            <a:pPr defTabSz="672161" fontAlgn="t">
              <a:spcAft>
                <a:spcPts val="368"/>
              </a:spcAft>
              <a:defRPr/>
            </a:pPr>
            <a:r>
              <a:rPr lang="en-US" sz="588" kern="0" dirty="0">
                <a:solidFill>
                  <a:schemeClr val="tx1"/>
                </a:solidFill>
              </a:rPr>
              <a:t>SQL Server Data Tools</a:t>
            </a:r>
          </a:p>
          <a:p>
            <a:pPr defTabSz="672161" fontAlgn="t">
              <a:spcAft>
                <a:spcPts val="368"/>
              </a:spcAft>
              <a:defRPr/>
            </a:pPr>
            <a:r>
              <a:rPr lang="en-US" sz="588" kern="0" dirty="0">
                <a:solidFill>
                  <a:schemeClr val="tx1"/>
                </a:solidFill>
              </a:rPr>
              <a:t>Local DB runtime (Express)</a:t>
            </a:r>
          </a:p>
          <a:p>
            <a:pPr defTabSz="672161" fontAlgn="t">
              <a:spcAft>
                <a:spcPts val="368"/>
              </a:spcAft>
              <a:defRPr/>
            </a:pPr>
            <a:r>
              <a:rPr lang="en-US" sz="588" kern="0" dirty="0">
                <a:solidFill>
                  <a:schemeClr val="tx1"/>
                </a:solidFill>
              </a:rPr>
              <a:t>Data-tier application component project template</a:t>
            </a:r>
          </a:p>
          <a:p>
            <a:pPr defTabSz="672161" fontAlgn="t">
              <a:spcAft>
                <a:spcPts val="368"/>
              </a:spcAft>
              <a:defRPr/>
            </a:pPr>
            <a:r>
              <a:rPr lang="en-US" sz="588" kern="0" spc="-22" dirty="0">
                <a:solidFill>
                  <a:schemeClr val="tx1"/>
                </a:solidFill>
              </a:rPr>
              <a:t>Data-Tier Application Framework (DAC Fx)</a:t>
            </a:r>
          </a:p>
          <a:p>
            <a:pPr defTabSz="672161" fontAlgn="t">
              <a:spcAft>
                <a:spcPts val="368"/>
              </a:spcAft>
              <a:defRPr/>
            </a:pPr>
            <a:r>
              <a:rPr lang="en-US" sz="588" kern="0" dirty="0">
                <a:solidFill>
                  <a:schemeClr val="tx1"/>
                </a:solidFill>
              </a:rPr>
              <a:t>Interoperability support (ADO.NET, ODBC, JDBC, PDO, ADO APIs and .NET C/C++, Java, Linux and PHP platforms)</a:t>
            </a:r>
          </a:p>
          <a:p>
            <a:pPr defTabSz="672161" fontAlgn="t">
              <a:spcAft>
                <a:spcPts val="368"/>
              </a:spcAft>
              <a:defRPr/>
            </a:pPr>
            <a:r>
              <a:rPr lang="en-US" sz="588" kern="0" dirty="0">
                <a:solidFill>
                  <a:schemeClr val="tx1"/>
                </a:solidFill>
              </a:rPr>
              <a:t>Enhanced support for ANSI SQL standards</a:t>
            </a:r>
          </a:p>
          <a:p>
            <a:pPr defTabSz="672161" fontAlgn="t">
              <a:spcAft>
                <a:spcPts val="368"/>
              </a:spcAft>
              <a:defRPr/>
            </a:pPr>
            <a:r>
              <a:rPr lang="en-US" sz="588" kern="0" dirty="0">
                <a:solidFill>
                  <a:schemeClr val="tx1"/>
                </a:solidFill>
              </a:rPr>
              <a:t>Transact-SQL Static Code Analysis tools</a:t>
            </a:r>
          </a:p>
          <a:p>
            <a:pPr defTabSz="672161" fontAlgn="t">
              <a:spcAft>
                <a:spcPts val="368"/>
              </a:spcAft>
              <a:defRPr/>
            </a:pPr>
            <a:r>
              <a:rPr lang="en-US" sz="588" kern="0" dirty="0">
                <a:solidFill>
                  <a:schemeClr val="tx1"/>
                </a:solidFill>
              </a:rPr>
              <a:t>Transact-SQL code snippets</a:t>
            </a:r>
          </a:p>
          <a:p>
            <a:pPr defTabSz="672161" fontAlgn="t">
              <a:spcAft>
                <a:spcPts val="368"/>
              </a:spcAft>
              <a:defRPr/>
            </a:pPr>
            <a:r>
              <a:rPr lang="en-US" sz="588" kern="0" dirty="0">
                <a:solidFill>
                  <a:schemeClr val="tx1"/>
                </a:solidFill>
              </a:rPr>
              <a:t>Intellisense</a:t>
            </a:r>
          </a:p>
          <a:p>
            <a:pPr defTabSz="672161" fontAlgn="t">
              <a:spcAft>
                <a:spcPts val="368"/>
              </a:spcAft>
              <a:defRPr/>
            </a:pPr>
            <a:r>
              <a:rPr lang="en-US" sz="588" kern="0" dirty="0">
                <a:solidFill>
                  <a:schemeClr val="tx1"/>
                </a:solidFill>
              </a:rPr>
              <a:t>FileTable build on FILESTREAM</a:t>
            </a:r>
          </a:p>
          <a:p>
            <a:pPr defTabSz="672161" fontAlgn="t">
              <a:spcAft>
                <a:spcPts val="368"/>
              </a:spcAft>
              <a:defRPr/>
            </a:pPr>
            <a:r>
              <a:rPr lang="en-US" sz="588" kern="0" dirty="0">
                <a:solidFill>
                  <a:schemeClr val="tx1"/>
                </a:solidFill>
              </a:rPr>
              <a:t>Remote Blob Storage with SharePoint 2010</a:t>
            </a:r>
          </a:p>
          <a:p>
            <a:pPr defTabSz="672161" fontAlgn="t">
              <a:spcAft>
                <a:spcPts val="368"/>
              </a:spcAft>
              <a:defRPr/>
            </a:pPr>
            <a:r>
              <a:rPr lang="en-US" sz="588" kern="0" dirty="0">
                <a:solidFill>
                  <a:schemeClr val="tx1"/>
                </a:solidFill>
              </a:rPr>
              <a:t>Statistical Semantic Search</a:t>
            </a:r>
          </a:p>
          <a:p>
            <a:pPr defTabSz="672161" fontAlgn="t">
              <a:spcAft>
                <a:spcPts val="368"/>
              </a:spcAft>
              <a:defRPr/>
            </a:pPr>
            <a:r>
              <a:rPr lang="en-US" sz="588" kern="0" dirty="0">
                <a:solidFill>
                  <a:schemeClr val="tx1"/>
                </a:solidFill>
              </a:rPr>
              <a:t>Spatial features, Full Globe and arcs</a:t>
            </a:r>
          </a:p>
          <a:p>
            <a:pPr defTabSz="672161" fontAlgn="t">
              <a:spcAft>
                <a:spcPts val="368"/>
              </a:spcAft>
              <a:defRPr/>
            </a:pPr>
            <a:r>
              <a:rPr lang="en-US" sz="588" kern="0" dirty="0">
                <a:solidFill>
                  <a:schemeClr val="tx1"/>
                </a:solidFill>
              </a:rPr>
              <a:t>Large user-defined data types</a:t>
            </a:r>
          </a:p>
          <a:p>
            <a:pPr defTabSz="672161" fontAlgn="t">
              <a:spcAft>
                <a:spcPts val="368"/>
              </a:spcAft>
              <a:defRPr/>
            </a:pPr>
            <a:r>
              <a:rPr lang="en-US" sz="588" kern="0" dirty="0">
                <a:solidFill>
                  <a:schemeClr val="tx1"/>
                </a:solidFill>
              </a:rPr>
              <a:t>Distributed Replay</a:t>
            </a:r>
          </a:p>
          <a:p>
            <a:pPr defTabSz="672161" fontAlgn="t">
              <a:spcAft>
                <a:spcPts val="368"/>
              </a:spcAft>
              <a:defRPr/>
            </a:pPr>
            <a:r>
              <a:rPr lang="en-US" sz="588" kern="0" dirty="0">
                <a:solidFill>
                  <a:schemeClr val="tx1"/>
                </a:solidFill>
              </a:rPr>
              <a:t>Contained Database Authentication</a:t>
            </a:r>
          </a:p>
          <a:p>
            <a:pPr defTabSz="672161" fontAlgn="t">
              <a:spcAft>
                <a:spcPts val="368"/>
              </a:spcAft>
              <a:defRPr/>
            </a:pPr>
            <a:r>
              <a:rPr lang="en-US" sz="588" kern="0" dirty="0">
                <a:solidFill>
                  <a:schemeClr val="tx1"/>
                </a:solidFill>
              </a:rPr>
              <a:t>System Center Management Pack </a:t>
            </a:r>
            <a:br>
              <a:rPr lang="en-US" sz="588" kern="0" dirty="0">
                <a:solidFill>
                  <a:schemeClr val="tx1"/>
                </a:solidFill>
              </a:rPr>
            </a:br>
            <a:r>
              <a:rPr lang="en-US" sz="588" kern="0" dirty="0">
                <a:solidFill>
                  <a:schemeClr val="tx1"/>
                </a:solidFill>
              </a:rPr>
              <a:t>for SQL Server 2012</a:t>
            </a:r>
          </a:p>
          <a:p>
            <a:pPr defTabSz="672161" fontAlgn="t">
              <a:spcAft>
                <a:spcPts val="368"/>
              </a:spcAft>
              <a:defRPr/>
            </a:pPr>
            <a:r>
              <a:rPr lang="en-US" sz="588" kern="0" dirty="0">
                <a:solidFill>
                  <a:schemeClr val="tx1"/>
                </a:solidFill>
              </a:rPr>
              <a:t>Windows PowerShell 2.0 support</a:t>
            </a:r>
          </a:p>
          <a:p>
            <a:pPr defTabSz="672161" fontAlgn="t">
              <a:spcAft>
                <a:spcPts val="368"/>
              </a:spcAft>
              <a:defRPr/>
            </a:pPr>
            <a:r>
              <a:rPr lang="en-US" sz="588" kern="0" dirty="0">
                <a:solidFill>
                  <a:schemeClr val="tx1"/>
                </a:solidFill>
              </a:rPr>
              <a:t>Multi-server Management with SQL Server Utility Control Point</a:t>
            </a:r>
          </a:p>
          <a:p>
            <a:pPr defTabSz="672161" fontAlgn="t">
              <a:spcAft>
                <a:spcPts val="368"/>
              </a:spcAft>
              <a:defRPr/>
            </a:pPr>
            <a:r>
              <a:rPr lang="en-US" sz="588" kern="0" dirty="0">
                <a:solidFill>
                  <a:schemeClr val="tx1"/>
                </a:solidFill>
              </a:rPr>
              <a:t>Data Tier Application Component</a:t>
            </a:r>
          </a:p>
          <a:p>
            <a:pPr defTabSz="672161" fontAlgn="t">
              <a:spcAft>
                <a:spcPts val="368"/>
              </a:spcAft>
              <a:defRPr/>
            </a:pPr>
            <a:r>
              <a:rPr lang="en-US" sz="600" kern="0" dirty="0">
                <a:solidFill>
                  <a:srgbClr val="505050"/>
                </a:solidFill>
                <a:ea typeface="Segoe UI Black" panose="020B0A02040204020203" pitchFamily="34" charset="0"/>
                <a:cs typeface="Segoe UI Light" panose="020B0502040204020203" pitchFamily="34" charset="0"/>
              </a:rPr>
              <a:t>Automatic Plan Correction</a:t>
            </a:r>
          </a:p>
          <a:p>
            <a:pPr defTabSz="672161" fontAlgn="t">
              <a:spcAft>
                <a:spcPts val="368"/>
              </a:spcAft>
              <a:defRPr/>
            </a:pPr>
            <a:endParaRPr lang="en-US" sz="588" kern="0" dirty="0">
              <a:solidFill>
                <a:schemeClr val="tx1"/>
              </a:solidFill>
            </a:endParaRPr>
          </a:p>
        </p:txBody>
      </p:sp>
      <p:sp>
        <p:nvSpPr>
          <p:cNvPr id="50" name="Rectangle 49"/>
          <p:cNvSpPr/>
          <p:nvPr/>
        </p:nvSpPr>
        <p:spPr bwMode="auto">
          <a:xfrm>
            <a:off x="4570065" y="1161157"/>
            <a:ext cx="1445280" cy="360356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0" bIns="33611" numCol="1" spcCol="0" rtlCol="0" fromWordArt="0" anchor="t" anchorCtr="0" forceAA="0" compatLnSpc="1">
            <a:prstTxWarp prst="textNoShape">
              <a:avLst/>
            </a:prstTxWarp>
            <a:noAutofit/>
          </a:bodyPr>
          <a:lstStyle/>
          <a:p>
            <a:pPr defTabSz="672161" fontAlgn="t">
              <a:spcAft>
                <a:spcPts val="221"/>
              </a:spcAft>
              <a:defRPr/>
            </a:pPr>
            <a:r>
              <a:rPr lang="en-US" sz="600" kern="0" dirty="0">
                <a:solidFill>
                  <a:srgbClr val="505050"/>
                </a:solidFill>
                <a:latin typeface="Segoe UI" panose="020B0502040204020203" pitchFamily="34" charset="0"/>
                <a:ea typeface="Segoe UI Black" panose="020B0A02040204020203" pitchFamily="34" charset="0"/>
                <a:cs typeface="Segoe UI" panose="020B0502040204020203" pitchFamily="34" charset="0"/>
              </a:rPr>
              <a:t>Enhanced connectors, new transformations, object-level security, ragged hierarchies**</a:t>
            </a:r>
          </a:p>
          <a:p>
            <a:pPr defTabSz="672161" fontAlgn="t">
              <a:spcAft>
                <a:spcPts val="221"/>
              </a:spcAft>
              <a:defRPr/>
            </a:pPr>
            <a:r>
              <a:rPr lang="en-US" sz="600" kern="0" dirty="0">
                <a:solidFill>
                  <a:srgbClr val="505050"/>
                </a:solidFill>
                <a:latin typeface="Segoe UI" panose="020B0502040204020203" pitchFamily="34" charset="0"/>
                <a:ea typeface="Segoe UI Black" panose="020B0A02040204020203" pitchFamily="34" charset="0"/>
                <a:cs typeface="Segoe UI" panose="020B0502040204020203" pitchFamily="34" charset="0"/>
              </a:rPr>
              <a:t>Graph data support</a:t>
            </a:r>
          </a:p>
          <a:p>
            <a:pPr defTabSz="672161" fontAlgn="t">
              <a:spcAft>
                <a:spcPts val="221"/>
              </a:spcAft>
              <a:defRPr/>
            </a:pPr>
            <a:r>
              <a:rPr lang="en-US" sz="588" kern="0" dirty="0">
                <a:solidFill>
                  <a:schemeClr val="tx1"/>
                </a:solidFill>
              </a:rPr>
              <a:t>Mobile BI</a:t>
            </a:r>
          </a:p>
          <a:p>
            <a:pPr defTabSz="672161" fontAlgn="t">
              <a:spcAft>
                <a:spcPts val="221"/>
              </a:spcAft>
              <a:defRPr/>
            </a:pPr>
            <a:r>
              <a:rPr lang="en-US" sz="588" kern="0" dirty="0">
                <a:solidFill>
                  <a:schemeClr val="tx1"/>
                </a:solidFill>
              </a:rPr>
              <a:t>Enhanced SSIS</a:t>
            </a:r>
          </a:p>
          <a:p>
            <a:pPr defTabSz="672161" fontAlgn="t">
              <a:spcAft>
                <a:spcPts val="221"/>
              </a:spcAft>
              <a:defRPr/>
            </a:pPr>
            <a:r>
              <a:rPr lang="en-US" sz="588" kern="0" dirty="0">
                <a:solidFill>
                  <a:schemeClr val="tx1"/>
                </a:solidFill>
              </a:rPr>
              <a:t>Enterprise-grade Analysis Services</a:t>
            </a:r>
          </a:p>
          <a:p>
            <a:pPr defTabSz="672161" fontAlgn="t">
              <a:spcAft>
                <a:spcPts val="221"/>
              </a:spcAft>
              <a:defRPr/>
            </a:pPr>
            <a:r>
              <a:rPr lang="en-US" sz="588" kern="0" dirty="0">
                <a:solidFill>
                  <a:schemeClr val="tx1"/>
                </a:solidFill>
              </a:rPr>
              <a:t>Advanced tabular models</a:t>
            </a:r>
          </a:p>
          <a:p>
            <a:pPr defTabSz="672161" fontAlgn="t">
              <a:spcAft>
                <a:spcPts val="221"/>
              </a:spcAft>
              <a:defRPr/>
            </a:pPr>
            <a:r>
              <a:rPr lang="en-US" sz="588" kern="0" dirty="0">
                <a:solidFill>
                  <a:schemeClr val="tx1"/>
                </a:solidFill>
              </a:rPr>
              <a:t>In-memory analytics</a:t>
            </a:r>
          </a:p>
          <a:p>
            <a:pPr defTabSz="672161" fontAlgn="t">
              <a:spcAft>
                <a:spcPts val="221"/>
              </a:spcAft>
              <a:defRPr/>
            </a:pPr>
            <a:r>
              <a:rPr lang="en-US" sz="588" kern="0" dirty="0">
                <a:solidFill>
                  <a:schemeClr val="tx1"/>
                </a:solidFill>
              </a:rPr>
              <a:t>Enhanced multidimensional models</a:t>
            </a:r>
          </a:p>
          <a:p>
            <a:pPr defTabSz="672161" fontAlgn="t">
              <a:spcAft>
                <a:spcPts val="221"/>
              </a:spcAft>
              <a:defRPr/>
            </a:pPr>
            <a:r>
              <a:rPr lang="en-US" sz="588" kern="0" dirty="0">
                <a:solidFill>
                  <a:schemeClr val="tx1"/>
                </a:solidFill>
              </a:rPr>
              <a:t>JSON support</a:t>
            </a:r>
          </a:p>
          <a:p>
            <a:pPr defTabSz="672161" fontAlgn="t">
              <a:spcAft>
                <a:spcPts val="221"/>
              </a:spcAft>
              <a:defRPr/>
            </a:pPr>
            <a:r>
              <a:rPr lang="en-US" sz="588" kern="0" dirty="0">
                <a:solidFill>
                  <a:schemeClr val="tx1"/>
                </a:solidFill>
              </a:rPr>
              <a:t>Enhanced DQS</a:t>
            </a:r>
          </a:p>
          <a:p>
            <a:pPr defTabSz="672161" fontAlgn="t">
              <a:spcAft>
                <a:spcPts val="221"/>
              </a:spcAft>
              <a:defRPr/>
            </a:pPr>
            <a:r>
              <a:rPr lang="en-US" sz="588" kern="0" dirty="0">
                <a:solidFill>
                  <a:schemeClr val="tx1"/>
                </a:solidFill>
              </a:rPr>
              <a:t>Enhanced MDS</a:t>
            </a:r>
          </a:p>
          <a:p>
            <a:pPr defTabSz="672161" fontAlgn="t">
              <a:spcAft>
                <a:spcPts val="221"/>
              </a:spcAft>
              <a:defRPr/>
            </a:pPr>
            <a:r>
              <a:rPr lang="en-US" sz="588" kern="0" dirty="0">
                <a:solidFill>
                  <a:schemeClr val="tx1"/>
                </a:solidFill>
              </a:rPr>
              <a:t>Modern Reporting Services</a:t>
            </a:r>
          </a:p>
          <a:p>
            <a:pPr defTabSz="672161" fontAlgn="t">
              <a:spcAft>
                <a:spcPts val="221"/>
              </a:spcAft>
              <a:defRPr/>
            </a:pPr>
            <a:r>
              <a:rPr lang="en-US" sz="588" kern="0" dirty="0">
                <a:solidFill>
                  <a:schemeClr val="tx1"/>
                </a:solidFill>
              </a:rPr>
              <a:t>Temporal tables</a:t>
            </a:r>
          </a:p>
          <a:p>
            <a:pPr defTabSz="672161" fontAlgn="t">
              <a:spcAft>
                <a:spcPts val="221"/>
              </a:spcAft>
              <a:defRPr/>
            </a:pPr>
            <a:r>
              <a:rPr lang="en-US" sz="588" kern="0" dirty="0">
                <a:solidFill>
                  <a:schemeClr val="tx1"/>
                </a:solidFill>
              </a:rPr>
              <a:t>Advanced data mining</a:t>
            </a:r>
          </a:p>
          <a:p>
            <a:pPr defTabSz="672161" fontAlgn="t">
              <a:spcAft>
                <a:spcPts val="221"/>
              </a:spcAft>
              <a:defRPr/>
            </a:pPr>
            <a:r>
              <a:rPr lang="en-US" sz="588" kern="0" dirty="0">
                <a:solidFill>
                  <a:schemeClr val="tx1"/>
                </a:solidFill>
              </a:rPr>
              <a:t>Create mobile reports using the SQL Server Mobile Report Publisher</a:t>
            </a:r>
          </a:p>
          <a:p>
            <a:pPr defTabSz="672161" fontAlgn="t">
              <a:spcAft>
                <a:spcPts val="221"/>
              </a:spcAft>
              <a:defRPr/>
            </a:pPr>
            <a:r>
              <a:rPr lang="en-US" sz="588" kern="0" dirty="0">
                <a:solidFill>
                  <a:schemeClr val="tx1"/>
                </a:solidFill>
              </a:rPr>
              <a:t>Consume with Power BI mobile apps</a:t>
            </a:r>
          </a:p>
          <a:p>
            <a:pPr defTabSz="672161" fontAlgn="t">
              <a:spcAft>
                <a:spcPts val="221"/>
              </a:spcAft>
              <a:defRPr/>
            </a:pPr>
            <a:r>
              <a:rPr lang="en-US" sz="588" kern="0" dirty="0">
                <a:solidFill>
                  <a:schemeClr val="tx1"/>
                </a:solidFill>
              </a:rPr>
              <a:t>Azure HDInsight Service</a:t>
            </a:r>
          </a:p>
          <a:p>
            <a:pPr defTabSz="672161" fontAlgn="t">
              <a:spcAft>
                <a:spcPts val="221"/>
              </a:spcAft>
              <a:defRPr/>
            </a:pPr>
            <a:r>
              <a:rPr lang="en-US" sz="588" kern="0" dirty="0">
                <a:solidFill>
                  <a:schemeClr val="tx1"/>
                </a:solidFill>
              </a:rPr>
              <a:t>Power BI </a:t>
            </a:r>
            <a:endParaRPr lang="en-US" sz="588" strike="sngStrike" kern="0" dirty="0">
              <a:solidFill>
                <a:schemeClr val="tx1"/>
              </a:solidFill>
            </a:endParaRPr>
          </a:p>
          <a:p>
            <a:pPr defTabSz="672161" fontAlgn="t">
              <a:spcAft>
                <a:spcPts val="221"/>
              </a:spcAft>
              <a:defRPr/>
            </a:pPr>
            <a:r>
              <a:rPr lang="en-US" sz="588" kern="0" dirty="0">
                <a:solidFill>
                  <a:schemeClr val="tx1"/>
                </a:solidFill>
              </a:rPr>
              <a:t>Power Map for Excel</a:t>
            </a:r>
          </a:p>
          <a:p>
            <a:pPr defTabSz="672161" fontAlgn="t">
              <a:spcAft>
                <a:spcPts val="221"/>
              </a:spcAft>
              <a:defRPr/>
            </a:pPr>
            <a:r>
              <a:rPr lang="en-US" sz="588" kern="0" dirty="0">
                <a:solidFill>
                  <a:schemeClr val="tx1"/>
                </a:solidFill>
              </a:rPr>
              <a:t>Mash up data from different sources, such as Oracle &amp; Hadoop</a:t>
            </a:r>
          </a:p>
          <a:p>
            <a:pPr defTabSz="672161" fontAlgn="t">
              <a:spcAft>
                <a:spcPts val="221"/>
              </a:spcAft>
              <a:defRPr/>
            </a:pPr>
            <a:r>
              <a:rPr lang="en-US" sz="588" kern="0" dirty="0">
                <a:solidFill>
                  <a:schemeClr val="tx1"/>
                </a:solidFill>
              </a:rPr>
              <a:t>HA for StreamInsight, complex event processing</a:t>
            </a:r>
          </a:p>
          <a:p>
            <a:pPr defTabSz="672161" fontAlgn="t">
              <a:spcAft>
                <a:spcPts val="221"/>
              </a:spcAft>
              <a:defRPr/>
            </a:pPr>
            <a:r>
              <a:rPr lang="en-US" sz="588" kern="0" dirty="0">
                <a:solidFill>
                  <a:schemeClr val="tx1"/>
                </a:solidFill>
              </a:rPr>
              <a:t>SQL Server Data Tools support for BI</a:t>
            </a:r>
          </a:p>
          <a:p>
            <a:pPr defTabSz="672161" fontAlgn="t">
              <a:spcAft>
                <a:spcPts val="221"/>
              </a:spcAft>
              <a:defRPr/>
            </a:pPr>
            <a:r>
              <a:rPr lang="en-US" sz="588" kern="0" dirty="0">
                <a:solidFill>
                  <a:schemeClr val="tx1"/>
                </a:solidFill>
              </a:rPr>
              <a:t>Change Data Capture for Oracle</a:t>
            </a:r>
          </a:p>
          <a:p>
            <a:pPr defTabSz="672161" fontAlgn="t">
              <a:spcAft>
                <a:spcPts val="221"/>
              </a:spcAft>
              <a:defRPr/>
            </a:pPr>
            <a:r>
              <a:rPr lang="en-US" sz="588" kern="0" dirty="0">
                <a:solidFill>
                  <a:schemeClr val="tx1"/>
                </a:solidFill>
              </a:rPr>
              <a:t>Import PowerPivot models into Analysis Services</a:t>
            </a:r>
          </a:p>
          <a:p>
            <a:pPr defTabSz="672161" fontAlgn="t">
              <a:spcAft>
                <a:spcPts val="221"/>
              </a:spcAft>
              <a:defRPr/>
            </a:pPr>
            <a:endParaRPr lang="en-US" sz="588" kern="0" dirty="0">
              <a:solidFill>
                <a:schemeClr val="tx1"/>
              </a:solidFill>
            </a:endParaRPr>
          </a:p>
          <a:p>
            <a:pPr defTabSz="672161" fontAlgn="t">
              <a:spcAft>
                <a:spcPts val="221"/>
              </a:spcAft>
              <a:defRPr/>
            </a:pPr>
            <a:endParaRPr lang="en-US" sz="588" kern="0" dirty="0">
              <a:solidFill>
                <a:schemeClr val="tx1"/>
              </a:solidFill>
            </a:endParaRPr>
          </a:p>
        </p:txBody>
      </p:sp>
      <p:sp>
        <p:nvSpPr>
          <p:cNvPr id="49" name="Rectangle 48"/>
          <p:cNvSpPr/>
          <p:nvPr/>
        </p:nvSpPr>
        <p:spPr bwMode="auto">
          <a:xfrm>
            <a:off x="3128804" y="1161157"/>
            <a:ext cx="1445280" cy="3603562"/>
          </a:xfrm>
          <a:prstGeom prst="rect">
            <a:avLst/>
          </a:prstGeom>
          <a:no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67223" bIns="67223" numCol="1" spcCol="0" rtlCol="0" fromWordArt="0" anchor="t" anchorCtr="0" forceAA="0" compatLnSpc="1">
            <a:prstTxWarp prst="textNoShape">
              <a:avLst/>
            </a:prstTxWarp>
            <a:noAutofit/>
          </a:bodyPr>
          <a:lstStyle/>
          <a:p>
            <a:pPr defTabSz="672161" fontAlgn="t">
              <a:spcAft>
                <a:spcPts val="441"/>
              </a:spcAft>
              <a:defRPr/>
            </a:pPr>
            <a:r>
              <a:rPr lang="en-US" sz="588" kern="0" dirty="0">
                <a:solidFill>
                  <a:schemeClr val="tx1"/>
                </a:solidFill>
              </a:rPr>
              <a:t>Transparent Data Encryption</a:t>
            </a:r>
          </a:p>
          <a:p>
            <a:pPr defTabSz="672161" fontAlgn="t">
              <a:spcAft>
                <a:spcPts val="441"/>
              </a:spcAft>
              <a:defRPr/>
            </a:pPr>
            <a:r>
              <a:rPr lang="en-US" sz="588" kern="0" dirty="0">
                <a:solidFill>
                  <a:schemeClr val="tx1"/>
                </a:solidFill>
              </a:rPr>
              <a:t>Always Encrypted</a:t>
            </a:r>
          </a:p>
          <a:p>
            <a:pPr defTabSz="672161" fontAlgn="t">
              <a:spcAft>
                <a:spcPts val="441"/>
              </a:spcAft>
              <a:defRPr/>
            </a:pPr>
            <a:r>
              <a:rPr lang="en-US" sz="588" kern="0" dirty="0">
                <a:solidFill>
                  <a:schemeClr val="tx1"/>
                </a:solidFill>
              </a:rPr>
              <a:t>Enhanced separation of duty</a:t>
            </a:r>
          </a:p>
          <a:p>
            <a:pPr defTabSz="672161" fontAlgn="t">
              <a:spcAft>
                <a:spcPts val="441"/>
              </a:spcAft>
              <a:defRPr/>
            </a:pPr>
            <a:r>
              <a:rPr lang="en-US" sz="588" kern="0" dirty="0">
                <a:solidFill>
                  <a:schemeClr val="tx1"/>
                </a:solidFill>
              </a:rPr>
              <a:t>Row-level security</a:t>
            </a:r>
          </a:p>
          <a:p>
            <a:pPr defTabSz="672161" fontAlgn="t">
              <a:spcAft>
                <a:spcPts val="441"/>
              </a:spcAft>
              <a:defRPr/>
            </a:pPr>
            <a:r>
              <a:rPr lang="en-US" sz="588" kern="0" dirty="0">
                <a:solidFill>
                  <a:schemeClr val="tx1"/>
                </a:solidFill>
              </a:rPr>
              <a:t>Dynamic data masking</a:t>
            </a:r>
          </a:p>
          <a:p>
            <a:pPr defTabSz="672161" fontAlgn="t">
              <a:spcAft>
                <a:spcPts val="441"/>
              </a:spcAft>
              <a:defRPr/>
            </a:pPr>
            <a:r>
              <a:rPr lang="en-US" sz="588" kern="0" dirty="0">
                <a:solidFill>
                  <a:schemeClr val="tx1"/>
                </a:solidFill>
              </a:rPr>
              <a:t>Enhanced separation of duties</a:t>
            </a:r>
          </a:p>
          <a:p>
            <a:pPr defTabSz="672161" fontAlgn="t">
              <a:spcAft>
                <a:spcPts val="441"/>
              </a:spcAft>
              <a:defRPr/>
            </a:pPr>
            <a:r>
              <a:rPr lang="en-US" sz="588" kern="0" dirty="0">
                <a:solidFill>
                  <a:schemeClr val="tx1"/>
                </a:solidFill>
              </a:rPr>
              <a:t>Default schema for groups</a:t>
            </a:r>
          </a:p>
          <a:p>
            <a:pPr defTabSz="672161" fontAlgn="t">
              <a:spcAft>
                <a:spcPts val="441"/>
              </a:spcAft>
              <a:defRPr/>
            </a:pPr>
            <a:r>
              <a:rPr lang="en-US" sz="588" kern="0" dirty="0">
                <a:solidFill>
                  <a:schemeClr val="tx1"/>
                </a:solidFill>
              </a:rPr>
              <a:t>SQL Server Audit</a:t>
            </a:r>
          </a:p>
          <a:p>
            <a:pPr defTabSz="672161" fontAlgn="t">
              <a:spcAft>
                <a:spcPts val="441"/>
              </a:spcAft>
              <a:defRPr/>
            </a:pPr>
            <a:r>
              <a:rPr lang="en-US" sz="588" kern="0" dirty="0">
                <a:solidFill>
                  <a:schemeClr val="tx1"/>
                </a:solidFill>
              </a:rPr>
              <a:t>SQL Server fine-grained auditing</a:t>
            </a:r>
          </a:p>
        </p:txBody>
      </p:sp>
      <p:sp>
        <p:nvSpPr>
          <p:cNvPr id="23" name="Rectangle 22"/>
          <p:cNvSpPr/>
          <p:nvPr/>
        </p:nvSpPr>
        <p:spPr bwMode="auto">
          <a:xfrm>
            <a:off x="238121" y="1161157"/>
            <a:ext cx="1445280" cy="360356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0" bIns="67223" numCol="1" spcCol="0" rtlCol="0" fromWordArt="0" anchor="t" anchorCtr="0" forceAA="0" compatLnSpc="1">
            <a:prstTxWarp prst="textNoShape">
              <a:avLst/>
            </a:prstTxWarp>
            <a:noAutofit/>
          </a:bodyPr>
          <a:lstStyle/>
          <a:p>
            <a:pPr defTabSz="672161" fontAlgn="t">
              <a:spcAft>
                <a:spcPts val="294"/>
              </a:spcAft>
              <a:defRPr/>
            </a:pPr>
            <a:r>
              <a:rPr lang="en-US" sz="588" kern="0" dirty="0">
                <a:solidFill>
                  <a:schemeClr val="tx1"/>
                </a:solidFill>
              </a:rPr>
              <a:t>Real-time operational analytics with </a:t>
            </a:r>
            <a:br>
              <a:rPr lang="en-US" sz="588" kern="0" dirty="0">
                <a:solidFill>
                  <a:schemeClr val="tx1"/>
                </a:solidFill>
              </a:rPr>
            </a:br>
            <a:r>
              <a:rPr lang="en-US" sz="588" kern="0" dirty="0">
                <a:solidFill>
                  <a:schemeClr val="tx1"/>
                </a:solidFill>
              </a:rPr>
              <a:t>in-memory OLTP or on disk</a:t>
            </a:r>
          </a:p>
          <a:p>
            <a:pPr defTabSz="672161" fontAlgn="t">
              <a:spcAft>
                <a:spcPts val="294"/>
              </a:spcAft>
              <a:defRPr/>
            </a:pPr>
            <a:r>
              <a:rPr lang="en-US" sz="588" kern="0" dirty="0">
                <a:solidFill>
                  <a:schemeClr val="tx1"/>
                </a:solidFill>
              </a:rPr>
              <a:t>In-memory for more applications</a:t>
            </a:r>
          </a:p>
          <a:p>
            <a:pPr defTabSz="672161" fontAlgn="t">
              <a:spcAft>
                <a:spcPts val="294"/>
              </a:spcAft>
              <a:defRPr/>
            </a:pPr>
            <a:r>
              <a:rPr lang="en-US" sz="588" kern="0" dirty="0">
                <a:solidFill>
                  <a:schemeClr val="tx1"/>
                </a:solidFill>
              </a:rPr>
              <a:t>Unparalleled scalability with Windows Server 2016, with 12TB memory and Windows Server 2016 max cores</a:t>
            </a:r>
          </a:p>
          <a:p>
            <a:pPr defTabSz="672161" fontAlgn="t">
              <a:spcAft>
                <a:spcPts val="294"/>
              </a:spcAft>
              <a:defRPr/>
            </a:pPr>
            <a:r>
              <a:rPr lang="en-US" sz="588" kern="0" dirty="0">
                <a:solidFill>
                  <a:schemeClr val="tx1"/>
                </a:solidFill>
              </a:rPr>
              <a:t>Enhanced AlwaysOn, with 8 secondaries and Replica Wizard</a:t>
            </a:r>
          </a:p>
          <a:p>
            <a:pPr defTabSz="672161" fontAlgn="t">
              <a:spcAft>
                <a:spcPts val="294"/>
              </a:spcAft>
              <a:defRPr/>
            </a:pPr>
            <a:r>
              <a:rPr lang="en-US" sz="588" kern="0" dirty="0">
                <a:solidFill>
                  <a:schemeClr val="tx1"/>
                </a:solidFill>
              </a:rPr>
              <a:t>Multiple node failover clustering (3 synchronous, up to 8 replicas)</a:t>
            </a:r>
          </a:p>
          <a:p>
            <a:pPr defTabSz="672161" fontAlgn="t">
              <a:spcAft>
                <a:spcPts val="294"/>
              </a:spcAft>
              <a:defRPr/>
            </a:pPr>
            <a:r>
              <a:rPr lang="en-US" sz="588" kern="0" dirty="0">
                <a:solidFill>
                  <a:schemeClr val="tx1"/>
                </a:solidFill>
              </a:rPr>
              <a:t>In memory OLTP</a:t>
            </a:r>
          </a:p>
          <a:p>
            <a:pPr defTabSz="672161" fontAlgn="t">
              <a:spcAft>
                <a:spcPts val="294"/>
              </a:spcAft>
              <a:defRPr/>
            </a:pPr>
            <a:r>
              <a:rPr lang="en-US" sz="588" kern="0" dirty="0">
                <a:solidFill>
                  <a:schemeClr val="tx1"/>
                </a:solidFill>
              </a:rPr>
              <a:t>Buffer Pool Extension to SSDs</a:t>
            </a:r>
          </a:p>
          <a:p>
            <a:pPr defTabSz="672161" fontAlgn="t">
              <a:spcAft>
                <a:spcPts val="294"/>
              </a:spcAft>
              <a:defRPr/>
            </a:pPr>
            <a:r>
              <a:rPr lang="en-US" sz="588" kern="0" dirty="0">
                <a:solidFill>
                  <a:schemeClr val="tx1"/>
                </a:solidFill>
              </a:rPr>
              <a:t>Enhanced query processing</a:t>
            </a:r>
          </a:p>
          <a:p>
            <a:pPr defTabSz="672161" fontAlgn="t">
              <a:spcAft>
                <a:spcPts val="294"/>
              </a:spcAft>
              <a:defRPr/>
            </a:pPr>
            <a:r>
              <a:rPr lang="en-US" sz="588" kern="0" dirty="0">
                <a:solidFill>
                  <a:schemeClr val="tx1"/>
                </a:solidFill>
              </a:rPr>
              <a:t>Resource Governor adds IO governance</a:t>
            </a:r>
          </a:p>
          <a:p>
            <a:pPr defTabSz="672161" fontAlgn="t">
              <a:spcAft>
                <a:spcPts val="294"/>
              </a:spcAft>
              <a:defRPr/>
            </a:pPr>
            <a:r>
              <a:rPr lang="en-US" sz="588" kern="0" dirty="0">
                <a:solidFill>
                  <a:schemeClr val="tx1"/>
                </a:solidFill>
              </a:rPr>
              <a:t>SysPrep as cluster level</a:t>
            </a:r>
          </a:p>
          <a:p>
            <a:pPr defTabSz="672161" fontAlgn="t">
              <a:spcAft>
                <a:spcPts val="294"/>
              </a:spcAft>
              <a:defRPr/>
            </a:pPr>
            <a:r>
              <a:rPr lang="en-US" sz="588" kern="0" dirty="0">
                <a:solidFill>
                  <a:schemeClr val="tx1"/>
                </a:solidFill>
              </a:rPr>
              <a:t>Predictable performance with tiering of compute, network and story with Windows Server 2012 R2</a:t>
            </a:r>
          </a:p>
          <a:p>
            <a:pPr defTabSz="672161" fontAlgn="t">
              <a:spcAft>
                <a:spcPts val="294"/>
              </a:spcAft>
              <a:defRPr/>
            </a:pPr>
            <a:r>
              <a:rPr lang="en-US" sz="588" kern="0" dirty="0">
                <a:solidFill>
                  <a:schemeClr val="tx1"/>
                </a:solidFill>
              </a:rPr>
              <a:t>Delayed Durability</a:t>
            </a:r>
          </a:p>
          <a:p>
            <a:pPr defTabSz="672161" fontAlgn="t">
              <a:spcAft>
                <a:spcPts val="294"/>
              </a:spcAft>
              <a:defRPr/>
            </a:pPr>
            <a:r>
              <a:rPr lang="en-US" sz="588" kern="0" dirty="0">
                <a:solidFill>
                  <a:schemeClr val="tx1"/>
                </a:solidFill>
              </a:rPr>
              <a:t>Clustered Shared Volume support, VHDX support (Windows Server 2012 R2)</a:t>
            </a:r>
          </a:p>
          <a:p>
            <a:pPr defTabSz="672161" fontAlgn="t">
              <a:spcAft>
                <a:spcPts val="294"/>
              </a:spcAft>
              <a:defRPr/>
            </a:pPr>
            <a:r>
              <a:rPr lang="en-US" sz="588" kern="0" dirty="0">
                <a:solidFill>
                  <a:schemeClr val="tx1"/>
                </a:solidFill>
              </a:rPr>
              <a:t>Manage on-premises and cloud apps (System Center 2012 R2)</a:t>
            </a:r>
          </a:p>
          <a:p>
            <a:pPr defTabSz="672161" fontAlgn="t">
              <a:spcAft>
                <a:spcPts val="294"/>
              </a:spcAft>
              <a:defRPr/>
            </a:pPr>
            <a:r>
              <a:rPr lang="en-US" sz="588" kern="0" dirty="0">
                <a:solidFill>
                  <a:schemeClr val="tx1"/>
                </a:solidFill>
              </a:rPr>
              <a:t>Query optimization enhancements</a:t>
            </a:r>
          </a:p>
          <a:p>
            <a:pPr defTabSz="672161" fontAlgn="t">
              <a:spcAft>
                <a:spcPts val="294"/>
              </a:spcAft>
              <a:defRPr/>
            </a:pPr>
            <a:r>
              <a:rPr lang="en-US" sz="588" kern="0" dirty="0">
                <a:solidFill>
                  <a:schemeClr val="tx1"/>
                </a:solidFill>
              </a:rPr>
              <a:t>Recovery Advisor</a:t>
            </a:r>
          </a:p>
          <a:p>
            <a:pPr defTabSz="672161" fontAlgn="t">
              <a:spcAft>
                <a:spcPts val="294"/>
              </a:spcAft>
              <a:defRPr/>
            </a:pPr>
            <a:r>
              <a:rPr lang="en-US" sz="588" kern="0" dirty="0">
                <a:solidFill>
                  <a:schemeClr val="tx1"/>
                </a:solidFill>
              </a:rPr>
              <a:t>Windows Server Core</a:t>
            </a:r>
          </a:p>
          <a:p>
            <a:pPr defTabSz="672161" fontAlgn="t">
              <a:spcAft>
                <a:spcPts val="294"/>
              </a:spcAft>
              <a:defRPr/>
            </a:pPr>
            <a:r>
              <a:rPr lang="en-US" sz="588" kern="0" dirty="0">
                <a:solidFill>
                  <a:schemeClr val="tx1"/>
                </a:solidFill>
              </a:rPr>
              <a:t>Live Migration</a:t>
            </a:r>
          </a:p>
          <a:p>
            <a:pPr defTabSz="672161" fontAlgn="t">
              <a:spcAft>
                <a:spcPts val="294"/>
              </a:spcAft>
              <a:defRPr/>
            </a:pPr>
            <a:r>
              <a:rPr lang="en-US" sz="588" kern="0" dirty="0">
                <a:solidFill>
                  <a:schemeClr val="tx1"/>
                </a:solidFill>
              </a:rPr>
              <a:t>Online operations enhancements</a:t>
            </a:r>
          </a:p>
          <a:p>
            <a:pPr defTabSz="672161" fontAlgn="t">
              <a:spcAft>
                <a:spcPts val="294"/>
              </a:spcAft>
              <a:defRPr/>
            </a:pPr>
            <a:r>
              <a:rPr lang="en-US" sz="588" kern="0" dirty="0">
                <a:solidFill>
                  <a:schemeClr val="tx1"/>
                </a:solidFill>
              </a:rPr>
              <a:t>Query Store</a:t>
            </a:r>
          </a:p>
          <a:p>
            <a:pPr defTabSz="672161" fontAlgn="t">
              <a:spcAft>
                <a:spcPts val="294"/>
              </a:spcAft>
              <a:defRPr/>
            </a:pPr>
            <a:r>
              <a:rPr lang="en-US" sz="588" kern="0" dirty="0">
                <a:solidFill>
                  <a:schemeClr val="tx1"/>
                </a:solidFill>
              </a:rPr>
              <a:t>Temporal support</a:t>
            </a:r>
          </a:p>
          <a:p>
            <a:pPr defTabSz="672161" fontAlgn="t">
              <a:spcAft>
                <a:spcPts val="368"/>
              </a:spcAft>
              <a:defRPr/>
            </a:pPr>
            <a:endParaRPr lang="en-US" sz="588" kern="0" dirty="0">
              <a:solidFill>
                <a:schemeClr val="tx1"/>
              </a:solidFill>
            </a:endParaRPr>
          </a:p>
          <a:p>
            <a:pPr defTabSz="672161" fontAlgn="t">
              <a:spcAft>
                <a:spcPts val="368"/>
              </a:spcAft>
              <a:defRPr/>
            </a:pPr>
            <a:endParaRPr lang="en-US" sz="588" kern="0" dirty="0">
              <a:solidFill>
                <a:schemeClr val="tx1"/>
              </a:solidFill>
            </a:endParaRPr>
          </a:p>
          <a:p>
            <a:pPr defTabSz="672161" fontAlgn="t">
              <a:spcAft>
                <a:spcPts val="368"/>
              </a:spcAft>
              <a:defRPr/>
            </a:pPr>
            <a:endParaRPr lang="en-US" sz="588" kern="0" dirty="0">
              <a:solidFill>
                <a:schemeClr val="tx1"/>
              </a:solidFill>
            </a:endParaRPr>
          </a:p>
        </p:txBody>
      </p:sp>
      <p:sp>
        <p:nvSpPr>
          <p:cNvPr id="52" name="Rectangle 51"/>
          <p:cNvSpPr/>
          <p:nvPr/>
        </p:nvSpPr>
        <p:spPr bwMode="auto">
          <a:xfrm>
            <a:off x="6014718" y="3616192"/>
            <a:ext cx="1445280" cy="1147436"/>
          </a:xfrm>
          <a:prstGeom prst="rect">
            <a:avLst/>
          </a:prstGeom>
          <a:no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67223" bIns="67223" numCol="1" spcCol="0" rtlCol="0" fromWordArt="0" anchor="t" anchorCtr="0" forceAA="0" compatLnSpc="1">
            <a:prstTxWarp prst="textNoShape">
              <a:avLst/>
            </a:prstTxWarp>
            <a:noAutofit/>
          </a:bodyPr>
          <a:lstStyle/>
          <a:p>
            <a:pPr defTabSz="672161" fontAlgn="t">
              <a:spcAft>
                <a:spcPts val="368"/>
              </a:spcAft>
              <a:defRPr/>
            </a:pPr>
            <a:r>
              <a:rPr lang="en-US" sz="525" kern="0" dirty="0">
                <a:solidFill>
                  <a:schemeClr val="tx1"/>
                </a:solidFill>
              </a:rPr>
              <a:t>Python integration**</a:t>
            </a:r>
          </a:p>
          <a:p>
            <a:pPr defTabSz="672161" fontAlgn="t">
              <a:spcAft>
                <a:spcPts val="368"/>
              </a:spcAft>
              <a:defRPr/>
            </a:pPr>
            <a:r>
              <a:rPr lang="en-US" sz="525" kern="0" dirty="0">
                <a:solidFill>
                  <a:schemeClr val="tx1"/>
                </a:solidFill>
              </a:rPr>
              <a:t>R built-in to your T-SQL</a:t>
            </a:r>
          </a:p>
          <a:p>
            <a:pPr defTabSz="672161" fontAlgn="t">
              <a:spcAft>
                <a:spcPts val="368"/>
              </a:spcAft>
              <a:defRPr/>
            </a:pPr>
            <a:r>
              <a:rPr lang="en-US" sz="525" kern="0" dirty="0">
                <a:solidFill>
                  <a:schemeClr val="tx1"/>
                </a:solidFill>
              </a:rPr>
              <a:t>RRE APIs with full parallelism and no memory limits for scale/performance</a:t>
            </a:r>
          </a:p>
          <a:p>
            <a:pPr defTabSz="672161" fontAlgn="t">
              <a:spcAft>
                <a:spcPts val="368"/>
              </a:spcAft>
              <a:defRPr/>
            </a:pPr>
            <a:r>
              <a:rPr lang="en-US" sz="525" kern="0" dirty="0">
                <a:solidFill>
                  <a:schemeClr val="tx1"/>
                </a:solidFill>
              </a:rPr>
              <a:t>Built-in In-memory Advanced Analytics</a:t>
            </a:r>
          </a:p>
          <a:p>
            <a:pPr defTabSz="672161" fontAlgn="t">
              <a:spcAft>
                <a:spcPts val="368"/>
              </a:spcAft>
              <a:defRPr/>
            </a:pPr>
            <a:r>
              <a:rPr lang="en-US" sz="525" kern="0" dirty="0">
                <a:solidFill>
                  <a:schemeClr val="tx1"/>
                </a:solidFill>
              </a:rPr>
              <a:t>Advanced tabular model</a:t>
            </a:r>
          </a:p>
          <a:p>
            <a:pPr defTabSz="672161" fontAlgn="t">
              <a:spcAft>
                <a:spcPts val="368"/>
              </a:spcAft>
              <a:defRPr/>
            </a:pPr>
            <a:r>
              <a:rPr lang="en-US" sz="525" kern="0" dirty="0">
                <a:solidFill>
                  <a:schemeClr val="tx1"/>
                </a:solidFill>
              </a:rPr>
              <a:t>Direct query</a:t>
            </a:r>
          </a:p>
          <a:p>
            <a:pPr defTabSz="672161" fontAlgn="t">
              <a:spcAft>
                <a:spcPts val="368"/>
              </a:spcAft>
              <a:defRPr/>
            </a:pPr>
            <a:r>
              <a:rPr lang="en-US" sz="525" kern="0" dirty="0">
                <a:solidFill>
                  <a:schemeClr val="tx1"/>
                </a:solidFill>
              </a:rPr>
              <a:t>Advanced data mining</a:t>
            </a:r>
          </a:p>
          <a:p>
            <a:pPr defTabSz="672161" fontAlgn="t">
              <a:spcAft>
                <a:spcPts val="368"/>
              </a:spcAft>
              <a:defRPr/>
            </a:pPr>
            <a:r>
              <a:rPr lang="en-US" sz="525" kern="0" dirty="0">
                <a:solidFill>
                  <a:schemeClr val="tx1"/>
                </a:solidFill>
              </a:rPr>
              <a:t>SSDT in Visual Studio</a:t>
            </a:r>
          </a:p>
        </p:txBody>
      </p:sp>
      <p:sp>
        <p:nvSpPr>
          <p:cNvPr id="19" name="TextBox 18"/>
          <p:cNvSpPr txBox="1"/>
          <p:nvPr/>
        </p:nvSpPr>
        <p:spPr>
          <a:xfrm>
            <a:off x="238121" y="656990"/>
            <a:ext cx="2890682" cy="504168"/>
          </a:xfrm>
          <a:prstGeom prst="rect">
            <a:avLst/>
          </a:prstGeom>
          <a:solidFill>
            <a:srgbClr val="0078D7"/>
          </a:solidFill>
          <a:ln>
            <a:solidFill>
              <a:schemeClr val="bg1"/>
            </a:solidFill>
          </a:ln>
        </p:spPr>
        <p:txBody>
          <a:bodyPr wrap="square" lIns="100834" tIns="0" rIns="68580" bIns="0" rtlCol="0" anchor="ctr">
            <a:noAutofit/>
          </a:bodyPr>
          <a:lstStyle>
            <a:defPPr>
              <a:defRPr lang="en-US"/>
            </a:defPPr>
            <a:lvl1pPr defTabSz="932688">
              <a:lnSpc>
                <a:spcPct val="90000"/>
              </a:lnSpc>
              <a:defRPr sz="4000" spc="-30">
                <a:gradFill>
                  <a:gsLst>
                    <a:gs pos="77483">
                      <a:srgbClr val="FFFFFF"/>
                    </a:gs>
                    <a:gs pos="62252">
                      <a:srgbClr val="FFFFFF"/>
                    </a:gs>
                  </a:gsLst>
                  <a:lin ang="5400000" scaled="0"/>
                </a:gradFill>
                <a:latin typeface="Segoe UI Light"/>
              </a:defRPr>
            </a:lvl1pPr>
          </a:lstStyle>
          <a:p>
            <a:pPr defTabSz="684540">
              <a:defRPr/>
            </a:pPr>
            <a:r>
              <a:rPr lang="en-US" sz="1350" kern="0" spc="-22" dirty="0">
                <a:ln>
                  <a:solidFill>
                    <a:srgbClr val="FFFFFF">
                      <a:alpha val="0"/>
                    </a:srgbClr>
                  </a:solidFill>
                </a:ln>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OLTP Performance</a:t>
            </a:r>
          </a:p>
        </p:txBody>
      </p:sp>
      <p:sp>
        <p:nvSpPr>
          <p:cNvPr id="36" name="TextBox 35"/>
          <p:cNvSpPr txBox="1"/>
          <p:nvPr/>
        </p:nvSpPr>
        <p:spPr>
          <a:xfrm>
            <a:off x="3128804" y="656990"/>
            <a:ext cx="1445280" cy="504168"/>
          </a:xfrm>
          <a:prstGeom prst="rect">
            <a:avLst/>
          </a:prstGeom>
          <a:solidFill>
            <a:srgbClr val="0078D7"/>
          </a:solidFill>
          <a:ln>
            <a:solidFill>
              <a:schemeClr val="bg1"/>
            </a:solidFill>
          </a:ln>
        </p:spPr>
        <p:txBody>
          <a:bodyPr wrap="square" lIns="100834" tIns="0" rIns="68580" bIns="0" rtlCol="0" anchor="ctr">
            <a:noAutofit/>
          </a:bodyPr>
          <a:lstStyle/>
          <a:p>
            <a:pPr defTabSz="684946">
              <a:lnSpc>
                <a:spcPct val="90000"/>
              </a:lnSpc>
              <a:defRPr/>
            </a:pPr>
            <a:r>
              <a:rPr lang="en-US" sz="1350" kern="0" spc="-22" dirty="0">
                <a:gradFill>
                  <a:gsLst>
                    <a:gs pos="77483">
                      <a:srgbClr val="FFFFFF"/>
                    </a:gs>
                    <a:gs pos="62252">
                      <a:srgbClr val="FFFFFF"/>
                    </a:gs>
                  </a:gsLst>
                  <a:lin ang="5400000" scaled="0"/>
                </a:gradFill>
                <a:latin typeface="Segoe UI Semilight" panose="020B0402040204020203" pitchFamily="34" charset="0"/>
                <a:cs typeface="Segoe UI Semilight" panose="020B0402040204020203" pitchFamily="34" charset="0"/>
              </a:rPr>
              <a:t>Security</a:t>
            </a:r>
          </a:p>
        </p:txBody>
      </p:sp>
      <p:sp>
        <p:nvSpPr>
          <p:cNvPr id="25" name="TextBox 24"/>
          <p:cNvSpPr txBox="1"/>
          <p:nvPr/>
        </p:nvSpPr>
        <p:spPr>
          <a:xfrm>
            <a:off x="4573457" y="656990"/>
            <a:ext cx="2886540" cy="504168"/>
          </a:xfrm>
          <a:prstGeom prst="rect">
            <a:avLst/>
          </a:prstGeom>
          <a:solidFill>
            <a:srgbClr val="0078D7"/>
          </a:solidFill>
          <a:ln>
            <a:solidFill>
              <a:schemeClr val="bg1"/>
            </a:solidFill>
          </a:ln>
        </p:spPr>
        <p:txBody>
          <a:bodyPr wrap="square" lIns="100834" tIns="0" rIns="68580" bIns="0" rtlCol="0" anchor="ctr">
            <a:noAutofit/>
          </a:bodyPr>
          <a:lstStyle/>
          <a:p>
            <a:pPr defTabSz="684946">
              <a:lnSpc>
                <a:spcPct val="90000"/>
              </a:lnSpc>
              <a:defRPr/>
            </a:pPr>
            <a:r>
              <a:rPr lang="en-US" sz="1350" kern="0" spc="-22" dirty="0">
                <a:gradFill>
                  <a:gsLst>
                    <a:gs pos="77483">
                      <a:srgbClr val="FFFFFF"/>
                    </a:gs>
                    <a:gs pos="62252">
                      <a:srgbClr val="FFFFFF"/>
                    </a:gs>
                  </a:gsLst>
                  <a:lin ang="5400000" scaled="0"/>
                </a:gradFill>
                <a:latin typeface="Segoe UI Semilight" panose="020B0402040204020203" pitchFamily="34" charset="0"/>
                <a:cs typeface="Segoe UI Semilight" panose="020B0402040204020203" pitchFamily="34" charset="0"/>
              </a:rPr>
              <a:t>Business Intelligence</a:t>
            </a:r>
          </a:p>
        </p:txBody>
      </p:sp>
      <p:sp>
        <p:nvSpPr>
          <p:cNvPr id="37" name="Rectangle 36"/>
          <p:cNvSpPr/>
          <p:nvPr/>
        </p:nvSpPr>
        <p:spPr bwMode="auto">
          <a:xfrm>
            <a:off x="7459371" y="1161157"/>
            <a:ext cx="1445280" cy="3603562"/>
          </a:xfrm>
          <a:prstGeom prst="rect">
            <a:avLst/>
          </a:prstGeom>
          <a:no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67223" bIns="67223" numCol="1" spcCol="0" rtlCol="0" fromWordArt="0" anchor="t" anchorCtr="0" forceAA="0" compatLnSpc="1">
            <a:prstTxWarp prst="textNoShape">
              <a:avLst/>
            </a:prstTxWarp>
            <a:noAutofit/>
          </a:bodyPr>
          <a:lstStyle/>
          <a:p>
            <a:pPr defTabSz="672161" fontAlgn="t">
              <a:spcAft>
                <a:spcPts val="441"/>
              </a:spcAft>
              <a:defRPr/>
            </a:pPr>
            <a:r>
              <a:rPr lang="en-US" sz="588" kern="0" dirty="0">
                <a:solidFill>
                  <a:schemeClr val="tx1"/>
                </a:solidFill>
              </a:rPr>
              <a:t>Stretch database</a:t>
            </a:r>
          </a:p>
          <a:p>
            <a:pPr defTabSz="672161" fontAlgn="t">
              <a:spcAft>
                <a:spcPts val="441"/>
              </a:spcAft>
              <a:defRPr/>
            </a:pPr>
            <a:r>
              <a:rPr lang="en-US" sz="588" kern="0" dirty="0">
                <a:solidFill>
                  <a:schemeClr val="tx1"/>
                </a:solidFill>
              </a:rPr>
              <a:t>Partitioning for efficient data loading</a:t>
            </a:r>
          </a:p>
          <a:p>
            <a:pPr defTabSz="672161" fontAlgn="t">
              <a:spcAft>
                <a:spcPts val="441"/>
              </a:spcAft>
              <a:defRPr/>
            </a:pPr>
            <a:r>
              <a:rPr lang="en-US" sz="588" kern="0" dirty="0">
                <a:solidFill>
                  <a:schemeClr val="tx1"/>
                </a:solidFill>
              </a:rPr>
              <a:t>Hybrid scenarios with SSIS</a:t>
            </a:r>
          </a:p>
          <a:p>
            <a:pPr defTabSz="672161" fontAlgn="t">
              <a:spcAft>
                <a:spcPts val="441"/>
              </a:spcAft>
              <a:defRPr/>
            </a:pPr>
            <a:r>
              <a:rPr lang="en-US" sz="588" kern="0" dirty="0">
                <a:solidFill>
                  <a:schemeClr val="tx1"/>
                </a:solidFill>
              </a:rPr>
              <a:t>Enhanced backup to Azure</a:t>
            </a:r>
          </a:p>
          <a:p>
            <a:pPr defTabSz="672161" fontAlgn="t">
              <a:spcAft>
                <a:spcPts val="441"/>
              </a:spcAft>
              <a:defRPr/>
            </a:pPr>
            <a:r>
              <a:rPr lang="en-US" sz="588" kern="0" dirty="0">
                <a:solidFill>
                  <a:schemeClr val="tx1"/>
                </a:solidFill>
              </a:rPr>
              <a:t>Easy migration to the cloud</a:t>
            </a:r>
          </a:p>
          <a:p>
            <a:pPr defTabSz="672161" fontAlgn="t">
              <a:spcAft>
                <a:spcPts val="881"/>
              </a:spcAft>
              <a:defRPr/>
            </a:pPr>
            <a:r>
              <a:rPr lang="en-US" sz="588" kern="0" dirty="0">
                <a:solidFill>
                  <a:schemeClr val="tx1"/>
                </a:solidFill>
              </a:rPr>
              <a:t>Simplified cloud DR with AlwaysOn replicas</a:t>
            </a:r>
          </a:p>
          <a:p>
            <a:pPr defTabSz="672161" fontAlgn="t">
              <a:spcAft>
                <a:spcPts val="441"/>
              </a:spcAft>
              <a:defRPr/>
            </a:pPr>
            <a:r>
              <a:rPr lang="en-US" sz="588" kern="0" dirty="0">
                <a:solidFill>
                  <a:schemeClr val="tx1"/>
                </a:solidFill>
              </a:rPr>
              <a:t>Simplified backup to Azure</a:t>
            </a:r>
          </a:p>
          <a:p>
            <a:pPr defTabSz="672161" fontAlgn="t">
              <a:spcAft>
                <a:spcPts val="441"/>
              </a:spcAft>
              <a:defRPr/>
            </a:pPr>
            <a:r>
              <a:rPr lang="en-US" sz="588" kern="0" dirty="0">
                <a:solidFill>
                  <a:schemeClr val="tx1"/>
                </a:solidFill>
              </a:rPr>
              <a:t>Support for backup of previous versions of SQL Server to Azure</a:t>
            </a:r>
          </a:p>
          <a:p>
            <a:pPr defTabSz="672161" fontAlgn="t">
              <a:spcAft>
                <a:spcPts val="441"/>
              </a:spcAft>
              <a:defRPr/>
            </a:pPr>
            <a:r>
              <a:rPr lang="en-US" sz="588" kern="0" dirty="0">
                <a:solidFill>
                  <a:schemeClr val="tx1"/>
                </a:solidFill>
              </a:rPr>
              <a:t>Cloud back-up encryption support</a:t>
            </a:r>
          </a:p>
          <a:p>
            <a:pPr defTabSz="672161" fontAlgn="t">
              <a:spcAft>
                <a:spcPts val="441"/>
              </a:spcAft>
              <a:defRPr/>
            </a:pPr>
            <a:r>
              <a:rPr lang="en-US" sz="588" kern="0" dirty="0">
                <a:solidFill>
                  <a:schemeClr val="tx1"/>
                </a:solidFill>
              </a:rPr>
              <a:t>Simplified cloud Disaster Recovery with AlwaysOn replicas in Azure VMs</a:t>
            </a:r>
          </a:p>
          <a:p>
            <a:pPr defTabSz="672161" fontAlgn="t">
              <a:spcAft>
                <a:spcPts val="441"/>
              </a:spcAft>
              <a:defRPr/>
            </a:pPr>
            <a:r>
              <a:rPr lang="en-US" sz="588" kern="0" dirty="0">
                <a:solidFill>
                  <a:schemeClr val="tx1"/>
                </a:solidFill>
              </a:rPr>
              <a:t>New Azure Deployment UI for SQL Server</a:t>
            </a:r>
          </a:p>
          <a:p>
            <a:pPr defTabSz="672161" fontAlgn="t">
              <a:spcAft>
                <a:spcPts val="441"/>
              </a:spcAft>
              <a:defRPr/>
            </a:pPr>
            <a:r>
              <a:rPr lang="en-US" sz="588" kern="0" dirty="0">
                <a:solidFill>
                  <a:schemeClr val="tx1"/>
                </a:solidFill>
              </a:rPr>
              <a:t>Larger SQL Server VMs and memory sizes available in Azure</a:t>
            </a:r>
          </a:p>
          <a:p>
            <a:pPr defTabSz="672161" fontAlgn="t">
              <a:spcAft>
                <a:spcPts val="441"/>
              </a:spcAft>
              <a:defRPr/>
            </a:pPr>
            <a:r>
              <a:rPr lang="en-US" sz="588" kern="0" dirty="0">
                <a:solidFill>
                  <a:schemeClr val="tx1"/>
                </a:solidFill>
              </a:rPr>
              <a:t>SQL Server Data Tools</a:t>
            </a:r>
          </a:p>
          <a:p>
            <a:pPr defTabSz="672161" fontAlgn="t">
              <a:spcAft>
                <a:spcPts val="441"/>
              </a:spcAft>
              <a:defRPr/>
            </a:pPr>
            <a:r>
              <a:rPr lang="en-US" sz="588" kern="0" dirty="0">
                <a:solidFill>
                  <a:schemeClr val="tx1"/>
                </a:solidFill>
              </a:rPr>
              <a:t>Snapshot backups to Azure via SQL Server Management Studio</a:t>
            </a:r>
          </a:p>
        </p:txBody>
      </p:sp>
      <p:sp>
        <p:nvSpPr>
          <p:cNvPr id="38" name="TextBox 37"/>
          <p:cNvSpPr txBox="1"/>
          <p:nvPr/>
        </p:nvSpPr>
        <p:spPr>
          <a:xfrm>
            <a:off x="7459371" y="656990"/>
            <a:ext cx="1445280" cy="504168"/>
          </a:xfrm>
          <a:prstGeom prst="rect">
            <a:avLst/>
          </a:prstGeom>
          <a:solidFill>
            <a:srgbClr val="0078D7"/>
          </a:solidFill>
          <a:ln>
            <a:solidFill>
              <a:schemeClr val="bg1"/>
            </a:solidFill>
          </a:ln>
        </p:spPr>
        <p:txBody>
          <a:bodyPr wrap="square" lIns="100834" tIns="0" rIns="68580" bIns="0" rtlCol="0" anchor="ctr">
            <a:noAutofit/>
          </a:bodyPr>
          <a:lstStyle/>
          <a:p>
            <a:pPr defTabSz="684946">
              <a:lnSpc>
                <a:spcPct val="90000"/>
              </a:lnSpc>
              <a:defRPr/>
            </a:pPr>
            <a:r>
              <a:rPr lang="en-US" sz="1350" kern="0" spc="-22" dirty="0">
                <a:gradFill>
                  <a:gsLst>
                    <a:gs pos="77483">
                      <a:srgbClr val="FFFFFF"/>
                    </a:gs>
                    <a:gs pos="62252">
                      <a:srgbClr val="FFFFFF"/>
                    </a:gs>
                  </a:gsLst>
                  <a:lin ang="5400000" scaled="0"/>
                </a:gradFill>
                <a:latin typeface="Segoe UI Semilight" panose="020B0402040204020203" pitchFamily="34" charset="0"/>
                <a:cs typeface="Segoe UI Semilight" panose="020B0402040204020203" pitchFamily="34" charset="0"/>
              </a:rPr>
              <a:t>Hybrid Cloud</a:t>
            </a:r>
          </a:p>
        </p:txBody>
      </p:sp>
      <p:sp>
        <p:nvSpPr>
          <p:cNvPr id="51" name="Rectangle 50"/>
          <p:cNvSpPr/>
          <p:nvPr/>
        </p:nvSpPr>
        <p:spPr bwMode="auto">
          <a:xfrm>
            <a:off x="3128804" y="3280080"/>
            <a:ext cx="1445280" cy="1483548"/>
          </a:xfrm>
          <a:prstGeom prst="rect">
            <a:avLst/>
          </a:prstGeom>
          <a:no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67223" bIns="67223" numCol="1" spcCol="0" rtlCol="0" fromWordArt="0" anchor="t" anchorCtr="0" forceAA="0" compatLnSpc="1">
            <a:prstTxWarp prst="textNoShape">
              <a:avLst/>
            </a:prstTxWarp>
            <a:noAutofit/>
          </a:bodyPr>
          <a:lstStyle/>
          <a:p>
            <a:pPr defTabSz="672161" fontAlgn="t">
              <a:spcAft>
                <a:spcPts val="441"/>
              </a:spcAft>
            </a:pPr>
            <a:r>
              <a:rPr lang="en-US" sz="525" kern="0" dirty="0">
                <a:solidFill>
                  <a:schemeClr val="tx1"/>
                </a:solidFill>
              </a:rPr>
              <a:t>Adaptive Query Processing</a:t>
            </a:r>
          </a:p>
          <a:p>
            <a:pPr defTabSz="672161" fontAlgn="t">
              <a:spcAft>
                <a:spcPts val="441"/>
              </a:spcAft>
            </a:pPr>
            <a:r>
              <a:rPr lang="en-US" sz="525" kern="0" dirty="0">
                <a:solidFill>
                  <a:schemeClr val="tx1"/>
                </a:solidFill>
              </a:rPr>
              <a:t>Operational analytics</a:t>
            </a:r>
          </a:p>
          <a:p>
            <a:pPr defTabSz="672161" fontAlgn="t">
              <a:spcAft>
                <a:spcPts val="441"/>
              </a:spcAft>
            </a:pPr>
            <a:r>
              <a:rPr lang="en-US" sz="525" kern="0" dirty="0">
                <a:solidFill>
                  <a:schemeClr val="tx1"/>
                </a:solidFill>
              </a:rPr>
              <a:t>In-memory ColumnStore</a:t>
            </a:r>
          </a:p>
          <a:p>
            <a:pPr defTabSz="672161" fontAlgn="t">
              <a:spcAft>
                <a:spcPts val="441"/>
              </a:spcAft>
            </a:pPr>
            <a:r>
              <a:rPr lang="en-US" sz="525" kern="0" dirty="0">
                <a:solidFill>
                  <a:schemeClr val="tx1"/>
                </a:solidFill>
              </a:rPr>
              <a:t>Deployment rights for APS</a:t>
            </a:r>
          </a:p>
          <a:p>
            <a:pPr defTabSz="672161" fontAlgn="t">
              <a:spcAft>
                <a:spcPts val="441"/>
              </a:spcAft>
            </a:pPr>
            <a:r>
              <a:rPr lang="en-US" sz="525" kern="0" dirty="0">
                <a:solidFill>
                  <a:schemeClr val="tx1"/>
                </a:solidFill>
              </a:rPr>
              <a:t>Enhanced In-memory ColumnStore </a:t>
            </a:r>
            <a:br>
              <a:rPr lang="en-US" sz="525" kern="0" dirty="0">
                <a:solidFill>
                  <a:schemeClr val="tx1"/>
                </a:solidFill>
              </a:rPr>
            </a:br>
            <a:r>
              <a:rPr lang="en-US" sz="525" kern="0" dirty="0">
                <a:solidFill>
                  <a:schemeClr val="tx1"/>
                </a:solidFill>
              </a:rPr>
              <a:t>for DW</a:t>
            </a:r>
          </a:p>
          <a:p>
            <a:pPr defTabSz="672161" fontAlgn="t">
              <a:spcAft>
                <a:spcPts val="441"/>
              </a:spcAft>
            </a:pPr>
            <a:r>
              <a:rPr lang="en-US" sz="525" kern="0" dirty="0">
                <a:solidFill>
                  <a:schemeClr val="tx1"/>
                </a:solidFill>
              </a:rPr>
              <a:t>PolyBase for simple T-SQL to query structured and unstructured data</a:t>
            </a:r>
          </a:p>
          <a:p>
            <a:pPr defTabSz="672161" fontAlgn="t">
              <a:spcAft>
                <a:spcPts val="441"/>
              </a:spcAft>
            </a:pPr>
            <a:r>
              <a:rPr lang="en-US" sz="525" kern="0" dirty="0">
                <a:solidFill>
                  <a:schemeClr val="tx1"/>
                </a:solidFill>
              </a:rPr>
              <a:t>Enhanced database caching</a:t>
            </a:r>
          </a:p>
          <a:p>
            <a:pPr defTabSz="672161" fontAlgn="t">
              <a:spcAft>
                <a:spcPts val="441"/>
              </a:spcAft>
            </a:pPr>
            <a:r>
              <a:rPr lang="en-US" sz="525" kern="0" dirty="0">
                <a:solidFill>
                  <a:schemeClr val="tx1"/>
                </a:solidFill>
              </a:rPr>
              <a:t>Up to 15,000 partitions</a:t>
            </a:r>
          </a:p>
          <a:p>
            <a:pPr defTabSz="672161" fontAlgn="t">
              <a:spcAft>
                <a:spcPts val="441"/>
              </a:spcAft>
            </a:pPr>
            <a:r>
              <a:rPr lang="en-US" sz="525" kern="0" dirty="0">
                <a:solidFill>
                  <a:schemeClr val="tx1"/>
                </a:solidFill>
              </a:rPr>
              <a:t>Analytics Platform System</a:t>
            </a:r>
          </a:p>
        </p:txBody>
      </p:sp>
      <p:sp>
        <p:nvSpPr>
          <p:cNvPr id="39" name="TextBox 38"/>
          <p:cNvSpPr txBox="1"/>
          <p:nvPr/>
        </p:nvSpPr>
        <p:spPr>
          <a:xfrm>
            <a:off x="6014718" y="3112024"/>
            <a:ext cx="1448672" cy="504168"/>
          </a:xfrm>
          <a:prstGeom prst="rect">
            <a:avLst/>
          </a:prstGeom>
          <a:solidFill>
            <a:srgbClr val="0078D7"/>
          </a:solidFill>
        </p:spPr>
        <p:txBody>
          <a:bodyPr wrap="square" lIns="100834" tIns="0" rIns="68580" bIns="0" rtlCol="0" anchor="ctr">
            <a:noAutofit/>
          </a:bodyPr>
          <a:lstStyle/>
          <a:p>
            <a:pPr defTabSz="684946">
              <a:lnSpc>
                <a:spcPct val="90000"/>
              </a:lnSpc>
              <a:defRPr/>
            </a:pPr>
            <a:r>
              <a:rPr lang="en-US" sz="1350" kern="0" spc="-22" dirty="0">
                <a:gradFill>
                  <a:gsLst>
                    <a:gs pos="77483">
                      <a:srgbClr val="FFFFFF"/>
                    </a:gs>
                    <a:gs pos="62252">
                      <a:srgbClr val="FFFFFF"/>
                    </a:gs>
                  </a:gsLst>
                  <a:lin ang="5400000" scaled="0"/>
                </a:gradFill>
                <a:latin typeface="Segoe UI Semilight" panose="020B0402040204020203" pitchFamily="34" charset="0"/>
                <a:cs typeface="Segoe UI Semilight" panose="020B0402040204020203" pitchFamily="34" charset="0"/>
              </a:rPr>
              <a:t>Advanced </a:t>
            </a:r>
            <a:br>
              <a:rPr lang="en-US" sz="1350" kern="0" spc="-22" dirty="0">
                <a:gradFill>
                  <a:gsLst>
                    <a:gs pos="77483">
                      <a:srgbClr val="FFFFFF"/>
                    </a:gs>
                    <a:gs pos="62252">
                      <a:srgbClr val="FFFFFF"/>
                    </a:gs>
                  </a:gsLst>
                  <a:lin ang="5400000" scaled="0"/>
                </a:gradFill>
                <a:latin typeface="Segoe UI Semilight" panose="020B0402040204020203" pitchFamily="34" charset="0"/>
                <a:cs typeface="Segoe UI Semilight" panose="020B0402040204020203" pitchFamily="34" charset="0"/>
              </a:rPr>
            </a:br>
            <a:r>
              <a:rPr lang="en-US" sz="1350" kern="0" spc="-22" dirty="0">
                <a:gradFill>
                  <a:gsLst>
                    <a:gs pos="77483">
                      <a:srgbClr val="FFFFFF"/>
                    </a:gs>
                    <a:gs pos="62252">
                      <a:srgbClr val="FFFFFF"/>
                    </a:gs>
                  </a:gsLst>
                  <a:lin ang="5400000" scaled="0"/>
                </a:gradFill>
                <a:latin typeface="Segoe UI Semilight" panose="020B0402040204020203" pitchFamily="34" charset="0"/>
                <a:cs typeface="Segoe UI Semilight" panose="020B0402040204020203" pitchFamily="34" charset="0"/>
              </a:rPr>
              <a:t>Analytics</a:t>
            </a:r>
          </a:p>
        </p:txBody>
      </p:sp>
      <p:sp>
        <p:nvSpPr>
          <p:cNvPr id="22" name="Rectangle 21"/>
          <p:cNvSpPr/>
          <p:nvPr/>
        </p:nvSpPr>
        <p:spPr>
          <a:xfrm>
            <a:off x="238120" y="4970376"/>
            <a:ext cx="1271502" cy="173124"/>
          </a:xfrm>
          <a:prstGeom prst="rect">
            <a:avLst/>
          </a:prstGeom>
        </p:spPr>
        <p:txBody>
          <a:bodyPr wrap="none">
            <a:spAutoFit/>
          </a:bodyPr>
          <a:lstStyle/>
          <a:p>
            <a:r>
              <a:rPr lang="en-US" sz="525" dirty="0">
                <a:solidFill>
                  <a:srgbClr val="505050"/>
                </a:solidFill>
                <a:latin typeface="Segoe UI" panose="020B0502040204020203" pitchFamily="34" charset="0"/>
                <a:ea typeface="Segoe UI Black" panose="020B0A02040204020203" pitchFamily="34" charset="0"/>
                <a:cs typeface="Segoe UI" panose="020B0502040204020203" pitchFamily="34" charset="0"/>
              </a:rPr>
              <a:t>**Available for Windows Server only.</a:t>
            </a:r>
            <a:endParaRPr lang="en-US" sz="1050" dirty="0"/>
          </a:p>
        </p:txBody>
      </p:sp>
      <p:sp>
        <p:nvSpPr>
          <p:cNvPr id="27" name="Rectangle 26"/>
          <p:cNvSpPr/>
          <p:nvPr/>
        </p:nvSpPr>
        <p:spPr bwMode="auto">
          <a:xfrm>
            <a:off x="7459997" y="4434805"/>
            <a:ext cx="1444778" cy="328823"/>
          </a:xfrm>
          <a:prstGeom prst="rect">
            <a:avLst/>
          </a:prstGeom>
          <a:no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23" tIns="67223" rIns="67223" bIns="67223" numCol="1" spcCol="0" rtlCol="0" fromWordArt="0" anchor="t" anchorCtr="0" forceAA="0" compatLnSpc="1">
            <a:prstTxWarp prst="textNoShape">
              <a:avLst/>
            </a:prstTxWarp>
            <a:noAutofit/>
          </a:bodyPr>
          <a:lstStyle/>
          <a:p>
            <a:pPr defTabSz="672161" fontAlgn="t">
              <a:spcAft>
                <a:spcPts val="368"/>
              </a:spcAft>
              <a:defRPr/>
            </a:pPr>
            <a:r>
              <a:rPr lang="en-US" sz="525" kern="0" dirty="0">
                <a:solidFill>
                  <a:schemeClr val="tx1"/>
                </a:solidFill>
              </a:rPr>
              <a:t>Linux support</a:t>
            </a:r>
          </a:p>
          <a:p>
            <a:pPr defTabSz="672161" fontAlgn="t">
              <a:spcAft>
                <a:spcPts val="368"/>
              </a:spcAft>
              <a:defRPr/>
            </a:pPr>
            <a:r>
              <a:rPr lang="en-US" sz="525" kern="0" dirty="0">
                <a:solidFill>
                  <a:schemeClr val="tx1"/>
                </a:solidFill>
              </a:rPr>
              <a:t>Container support</a:t>
            </a:r>
          </a:p>
        </p:txBody>
      </p:sp>
      <p:sp>
        <p:nvSpPr>
          <p:cNvPr id="26" name="TextBox 25"/>
          <p:cNvSpPr txBox="1"/>
          <p:nvPr/>
        </p:nvSpPr>
        <p:spPr>
          <a:xfrm>
            <a:off x="7455979" y="3930637"/>
            <a:ext cx="1448796" cy="504168"/>
          </a:xfrm>
          <a:prstGeom prst="rect">
            <a:avLst/>
          </a:prstGeom>
          <a:solidFill>
            <a:srgbClr val="0078D7"/>
          </a:solidFill>
        </p:spPr>
        <p:txBody>
          <a:bodyPr wrap="square" lIns="100834" tIns="0" rIns="68580" bIns="0" rtlCol="0" anchor="ctr">
            <a:noAutofit/>
          </a:bodyPr>
          <a:lstStyle/>
          <a:p>
            <a:pPr defTabSz="684946">
              <a:lnSpc>
                <a:spcPct val="90000"/>
              </a:lnSpc>
              <a:defRPr/>
            </a:pPr>
            <a:r>
              <a:rPr lang="en-US" sz="1350" kern="0" spc="-22" dirty="0">
                <a:gradFill>
                  <a:gsLst>
                    <a:gs pos="77483">
                      <a:srgbClr val="FFFFFF"/>
                    </a:gs>
                    <a:gs pos="62252">
                      <a:srgbClr val="FFFFFF"/>
                    </a:gs>
                  </a:gsLst>
                  <a:lin ang="5400000" scaled="0"/>
                </a:gradFill>
                <a:latin typeface="Segoe UI Semilight" panose="020B0402040204020203" pitchFamily="34" charset="0"/>
                <a:cs typeface="Segoe UI Semilight" panose="020B0402040204020203" pitchFamily="34" charset="0"/>
              </a:rPr>
              <a:t>Platform </a:t>
            </a:r>
          </a:p>
        </p:txBody>
      </p:sp>
      <p:sp>
        <p:nvSpPr>
          <p:cNvPr id="456" name="TextBox 455"/>
          <p:cNvSpPr txBox="1"/>
          <p:nvPr/>
        </p:nvSpPr>
        <p:spPr>
          <a:xfrm>
            <a:off x="3128804" y="2775913"/>
            <a:ext cx="1445280" cy="504168"/>
          </a:xfrm>
          <a:prstGeom prst="rect">
            <a:avLst/>
          </a:prstGeom>
          <a:solidFill>
            <a:srgbClr val="0078D7"/>
          </a:solidFill>
        </p:spPr>
        <p:txBody>
          <a:bodyPr wrap="square" lIns="100834" tIns="0" rIns="68580" bIns="0" rtlCol="0" anchor="ctr">
            <a:noAutofit/>
          </a:bodyPr>
          <a:lstStyle/>
          <a:p>
            <a:pPr defTabSz="684946">
              <a:lnSpc>
                <a:spcPct val="90000"/>
              </a:lnSpc>
              <a:defRPr/>
            </a:pPr>
            <a:r>
              <a:rPr lang="en-US" sz="1350" kern="0" spc="-22" dirty="0">
                <a:gradFill>
                  <a:gsLst>
                    <a:gs pos="77483">
                      <a:srgbClr val="FFFFFF"/>
                    </a:gs>
                    <a:gs pos="62252">
                      <a:srgbClr val="FFFFFF"/>
                    </a:gs>
                  </a:gsLst>
                  <a:lin ang="5400000" scaled="0"/>
                </a:gradFill>
                <a:latin typeface="Segoe UI Semilight" panose="020B0402040204020203" pitchFamily="34" charset="0"/>
                <a:cs typeface="Segoe UI Semilight" panose="020B0402040204020203" pitchFamily="34" charset="0"/>
              </a:rPr>
              <a:t>Data Warehousing</a:t>
            </a:r>
          </a:p>
        </p:txBody>
      </p:sp>
      <p:sp>
        <p:nvSpPr>
          <p:cNvPr id="3" name="Title 2">
            <a:extLst>
              <a:ext uri="{FF2B5EF4-FFF2-40B4-BE49-F238E27FC236}">
                <a16:creationId xmlns:a16="http://schemas.microsoft.com/office/drawing/2014/main" id="{D8EE7260-FEA6-411E-952A-FE1B7F77DE71}"/>
              </a:ext>
            </a:extLst>
          </p:cNvPr>
          <p:cNvSpPr>
            <a:spLocks noGrp="1"/>
          </p:cNvSpPr>
          <p:nvPr>
            <p:ph type="title"/>
          </p:nvPr>
        </p:nvSpPr>
        <p:spPr>
          <a:xfrm>
            <a:off x="201930" y="179092"/>
            <a:ext cx="8741880" cy="589986"/>
          </a:xfrm>
        </p:spPr>
        <p:txBody>
          <a:bodyPr>
            <a:noAutofit/>
          </a:bodyPr>
          <a:lstStyle/>
          <a:p>
            <a:r>
              <a:rPr lang="en-US" sz="2400" dirty="0"/>
              <a:t>WHAT’S NEW IN SQL SERVER 2017 SINCE 2008 R2</a:t>
            </a:r>
          </a:p>
        </p:txBody>
      </p:sp>
    </p:spTree>
    <p:extLst>
      <p:ext uri="{BB962C8B-B14F-4D97-AF65-F5344CB8AC3E}">
        <p14:creationId xmlns:p14="http://schemas.microsoft.com/office/powerpoint/2010/main" val="372249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3171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18392-58F3-CF49-A4A3-77A9562E7D8E}"/>
              </a:ext>
            </a:extLst>
          </p:cNvPr>
          <p:cNvSpPr>
            <a:spLocks noGrp="1"/>
          </p:cNvSpPr>
          <p:nvPr>
            <p:ph type="title"/>
          </p:nvPr>
        </p:nvSpPr>
        <p:spPr/>
        <p:txBody>
          <a:bodyPr/>
          <a:lstStyle/>
          <a:p>
            <a:r>
              <a:rPr lang="en-US" dirty="0"/>
              <a:t>Christian Araujo</a:t>
            </a:r>
          </a:p>
        </p:txBody>
      </p:sp>
      <p:sp>
        <p:nvSpPr>
          <p:cNvPr id="3" name="Text Placeholder 2">
            <a:extLst>
              <a:ext uri="{FF2B5EF4-FFF2-40B4-BE49-F238E27FC236}">
                <a16:creationId xmlns:a16="http://schemas.microsoft.com/office/drawing/2014/main" id="{38AD63F0-7A62-8244-996F-B3C7FCF938AD}"/>
              </a:ext>
            </a:extLst>
          </p:cNvPr>
          <p:cNvSpPr>
            <a:spLocks noGrp="1"/>
          </p:cNvSpPr>
          <p:nvPr>
            <p:ph type="body" sz="quarter" idx="10"/>
          </p:nvPr>
        </p:nvSpPr>
        <p:spPr>
          <a:xfrm>
            <a:off x="498566" y="2944540"/>
            <a:ext cx="3451134" cy="405685"/>
          </a:xfrm>
        </p:spPr>
        <p:txBody>
          <a:bodyPr/>
          <a:lstStyle/>
          <a:p>
            <a:r>
              <a:rPr lang="en-US" dirty="0"/>
              <a:t>Regional SQL Architect, GBM</a:t>
            </a:r>
          </a:p>
        </p:txBody>
      </p:sp>
      <p:sp>
        <p:nvSpPr>
          <p:cNvPr id="4" name="Text Placeholder 3">
            <a:extLst>
              <a:ext uri="{FF2B5EF4-FFF2-40B4-BE49-F238E27FC236}">
                <a16:creationId xmlns:a16="http://schemas.microsoft.com/office/drawing/2014/main" id="{C0F7A3C0-8E8D-504B-AB5A-15B73CB3A655}"/>
              </a:ext>
            </a:extLst>
          </p:cNvPr>
          <p:cNvSpPr>
            <a:spLocks noGrp="1"/>
          </p:cNvSpPr>
          <p:nvPr>
            <p:ph type="body" sz="quarter" idx="11"/>
          </p:nvPr>
        </p:nvSpPr>
        <p:spPr/>
        <p:txBody>
          <a:bodyPr/>
          <a:lstStyle/>
          <a:p>
            <a:r>
              <a:rPr lang="en-US" dirty="0" err="1"/>
              <a:t>Experiencia</a:t>
            </a:r>
            <a:endParaRPr lang="en-US" dirty="0"/>
          </a:p>
        </p:txBody>
      </p:sp>
      <p:pic>
        <p:nvPicPr>
          <p:cNvPr id="16" name="Picture Placeholder 15">
            <a:extLst>
              <a:ext uri="{FF2B5EF4-FFF2-40B4-BE49-F238E27FC236}">
                <a16:creationId xmlns:a16="http://schemas.microsoft.com/office/drawing/2014/main" id="{09E18AC8-A1B7-473D-886F-100C1E34124D}"/>
              </a:ext>
            </a:extLst>
          </p:cNvPr>
          <p:cNvPicPr>
            <a:picLocks noGrp="1" noChangeAspect="1"/>
          </p:cNvPicPr>
          <p:nvPr>
            <p:ph type="pic" sz="quarter" idx="12"/>
          </p:nvPr>
        </p:nvPicPr>
        <p:blipFill>
          <a:blip r:embed="rId2" cstate="print">
            <a:extLst>
              <a:ext uri="{28A0092B-C50C-407E-A947-70E740481C1C}">
                <a14:useLocalDpi xmlns:a14="http://schemas.microsoft.com/office/drawing/2010/main" val="0"/>
              </a:ext>
            </a:extLst>
          </a:blip>
          <a:srcRect t="12500" b="12500"/>
          <a:stretch>
            <a:fillRect/>
          </a:stretch>
        </p:blipFill>
        <p:spPr/>
      </p:pic>
      <p:sp>
        <p:nvSpPr>
          <p:cNvPr id="6" name="Text Placeholder 5">
            <a:extLst>
              <a:ext uri="{FF2B5EF4-FFF2-40B4-BE49-F238E27FC236}">
                <a16:creationId xmlns:a16="http://schemas.microsoft.com/office/drawing/2014/main" id="{FA217E4D-22D3-1F40-82C9-28980CFAB826}"/>
              </a:ext>
            </a:extLst>
          </p:cNvPr>
          <p:cNvSpPr>
            <a:spLocks noGrp="1"/>
          </p:cNvSpPr>
          <p:nvPr>
            <p:ph type="body" sz="quarter" idx="13"/>
          </p:nvPr>
        </p:nvSpPr>
        <p:spPr>
          <a:xfrm>
            <a:off x="5819505" y="1405376"/>
            <a:ext cx="2947125" cy="880356"/>
          </a:xfrm>
        </p:spPr>
        <p:txBody>
          <a:bodyPr/>
          <a:lstStyle/>
          <a:p>
            <a:r>
              <a:rPr lang="en-US" dirty="0"/>
              <a:t>MCSE Data management and Analytics</a:t>
            </a:r>
          </a:p>
          <a:p>
            <a:r>
              <a:rPr lang="en-US" dirty="0"/>
              <a:t>Azure architect technologies certified</a:t>
            </a:r>
          </a:p>
          <a:p>
            <a:r>
              <a:rPr lang="en-US" dirty="0"/>
              <a:t>Mas de 10 </a:t>
            </a:r>
            <a:r>
              <a:rPr lang="en-US" dirty="0" err="1"/>
              <a:t>años</a:t>
            </a:r>
            <a:r>
              <a:rPr lang="en-US" dirty="0"/>
              <a:t> de </a:t>
            </a:r>
            <a:r>
              <a:rPr lang="en-US" dirty="0" err="1"/>
              <a:t>experiencia</a:t>
            </a:r>
            <a:r>
              <a:rPr lang="en-US" dirty="0"/>
              <a:t> </a:t>
            </a:r>
            <a:r>
              <a:rPr lang="en-US" dirty="0" err="1"/>
              <a:t>en</a:t>
            </a:r>
            <a:r>
              <a:rPr lang="en-US" dirty="0"/>
              <a:t> bases de </a:t>
            </a:r>
            <a:r>
              <a:rPr lang="en-US" dirty="0" err="1"/>
              <a:t>datos</a:t>
            </a:r>
            <a:endParaRPr lang="en-US" dirty="0"/>
          </a:p>
        </p:txBody>
      </p:sp>
      <p:sp>
        <p:nvSpPr>
          <p:cNvPr id="7" name="Text Placeholder 6">
            <a:extLst>
              <a:ext uri="{FF2B5EF4-FFF2-40B4-BE49-F238E27FC236}">
                <a16:creationId xmlns:a16="http://schemas.microsoft.com/office/drawing/2014/main" id="{8B53A5A9-DCC1-DE40-8C57-A0493909A709}"/>
              </a:ext>
            </a:extLst>
          </p:cNvPr>
          <p:cNvSpPr>
            <a:spLocks noGrp="1"/>
          </p:cNvSpPr>
          <p:nvPr>
            <p:ph type="body" sz="quarter" idx="14"/>
          </p:nvPr>
        </p:nvSpPr>
        <p:spPr>
          <a:xfrm>
            <a:off x="5819505" y="2421423"/>
            <a:ext cx="2947125" cy="268836"/>
          </a:xfrm>
        </p:spPr>
        <p:txBody>
          <a:bodyPr/>
          <a:lstStyle/>
          <a:p>
            <a:r>
              <a:rPr lang="es-GT" dirty="0"/>
              <a:t>Comunidades</a:t>
            </a:r>
            <a:endParaRPr lang="en-US" dirty="0"/>
          </a:p>
        </p:txBody>
      </p:sp>
      <p:sp>
        <p:nvSpPr>
          <p:cNvPr id="8" name="Text Placeholder 7">
            <a:extLst>
              <a:ext uri="{FF2B5EF4-FFF2-40B4-BE49-F238E27FC236}">
                <a16:creationId xmlns:a16="http://schemas.microsoft.com/office/drawing/2014/main" id="{3C904081-D40A-FC4D-951F-CEA620B1AA2F}"/>
              </a:ext>
            </a:extLst>
          </p:cNvPr>
          <p:cNvSpPr>
            <a:spLocks noGrp="1"/>
          </p:cNvSpPr>
          <p:nvPr>
            <p:ph type="body" sz="quarter" idx="15"/>
          </p:nvPr>
        </p:nvSpPr>
        <p:spPr>
          <a:xfrm>
            <a:off x="5819505" y="2690732"/>
            <a:ext cx="2947125" cy="594513"/>
          </a:xfrm>
        </p:spPr>
        <p:txBody>
          <a:bodyPr/>
          <a:lstStyle/>
          <a:p>
            <a:r>
              <a:rPr lang="es-GT" dirty="0"/>
              <a:t>Guatemala SQL Server </a:t>
            </a:r>
            <a:r>
              <a:rPr lang="es-GT" dirty="0" err="1"/>
              <a:t>User</a:t>
            </a:r>
            <a:r>
              <a:rPr lang="es-GT" dirty="0"/>
              <a:t> </a:t>
            </a:r>
            <a:r>
              <a:rPr lang="es-GT" dirty="0" err="1"/>
              <a:t>Group</a:t>
            </a:r>
            <a:endParaRPr lang="es-GT" dirty="0"/>
          </a:p>
          <a:p>
            <a:r>
              <a:rPr lang="es-GT" dirty="0"/>
              <a:t>Azure Guatemala</a:t>
            </a:r>
            <a:endParaRPr lang="en-US" dirty="0"/>
          </a:p>
        </p:txBody>
      </p:sp>
      <p:sp>
        <p:nvSpPr>
          <p:cNvPr id="11" name="Text Placeholder 10">
            <a:extLst>
              <a:ext uri="{FF2B5EF4-FFF2-40B4-BE49-F238E27FC236}">
                <a16:creationId xmlns:a16="http://schemas.microsoft.com/office/drawing/2014/main" id="{D8A1E469-095D-E249-9D27-78DB0CE82D91}"/>
              </a:ext>
            </a:extLst>
          </p:cNvPr>
          <p:cNvSpPr>
            <a:spLocks noGrp="1"/>
          </p:cNvSpPr>
          <p:nvPr>
            <p:ph type="body" sz="quarter" idx="18"/>
          </p:nvPr>
        </p:nvSpPr>
        <p:spPr/>
        <p:txBody>
          <a:bodyPr/>
          <a:lstStyle/>
          <a:p>
            <a:r>
              <a:rPr lang="en-US" dirty="0"/>
              <a:t>/</a:t>
            </a:r>
            <a:r>
              <a:rPr lang="en-US" dirty="0" err="1"/>
              <a:t>Charaujo</a:t>
            </a:r>
            <a:endParaRPr lang="en-US" dirty="0"/>
          </a:p>
        </p:txBody>
      </p:sp>
      <p:sp>
        <p:nvSpPr>
          <p:cNvPr id="12" name="Text Placeholder 11">
            <a:extLst>
              <a:ext uri="{FF2B5EF4-FFF2-40B4-BE49-F238E27FC236}">
                <a16:creationId xmlns:a16="http://schemas.microsoft.com/office/drawing/2014/main" id="{A270C307-304E-6040-946A-33DA605EF697}"/>
              </a:ext>
            </a:extLst>
          </p:cNvPr>
          <p:cNvSpPr>
            <a:spLocks noGrp="1"/>
          </p:cNvSpPr>
          <p:nvPr>
            <p:ph type="body" sz="quarter" idx="19"/>
          </p:nvPr>
        </p:nvSpPr>
        <p:spPr/>
        <p:txBody>
          <a:bodyPr/>
          <a:lstStyle/>
          <a:p>
            <a:r>
              <a:rPr lang="en-US" dirty="0"/>
              <a:t>@</a:t>
            </a:r>
            <a:r>
              <a:rPr lang="en-US" dirty="0" err="1"/>
              <a:t>charaujo</a:t>
            </a:r>
            <a:endParaRPr lang="en-US" dirty="0"/>
          </a:p>
        </p:txBody>
      </p:sp>
      <p:sp>
        <p:nvSpPr>
          <p:cNvPr id="13" name="Text Placeholder 12">
            <a:extLst>
              <a:ext uri="{FF2B5EF4-FFF2-40B4-BE49-F238E27FC236}">
                <a16:creationId xmlns:a16="http://schemas.microsoft.com/office/drawing/2014/main" id="{BD951B49-5000-E54D-878F-A01F26439CF8}"/>
              </a:ext>
            </a:extLst>
          </p:cNvPr>
          <p:cNvSpPr>
            <a:spLocks noGrp="1"/>
          </p:cNvSpPr>
          <p:nvPr>
            <p:ph type="body" sz="quarter" idx="20"/>
          </p:nvPr>
        </p:nvSpPr>
        <p:spPr/>
        <p:txBody>
          <a:bodyPr/>
          <a:lstStyle/>
          <a:p>
            <a:r>
              <a:rPr lang="en-US" dirty="0"/>
              <a:t>cfaraujo@gbm.net</a:t>
            </a:r>
          </a:p>
        </p:txBody>
      </p:sp>
      <p:pic>
        <p:nvPicPr>
          <p:cNvPr id="20" name="Picture 19">
            <a:extLst>
              <a:ext uri="{FF2B5EF4-FFF2-40B4-BE49-F238E27FC236}">
                <a16:creationId xmlns:a16="http://schemas.microsoft.com/office/drawing/2014/main" id="{B63E50AE-10F3-430E-A268-EEB26636E1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9684" y="3468298"/>
            <a:ext cx="321401" cy="273317"/>
          </a:xfrm>
          <a:prstGeom prst="rect">
            <a:avLst/>
          </a:prstGeom>
        </p:spPr>
      </p:pic>
      <p:pic>
        <p:nvPicPr>
          <p:cNvPr id="22" name="Picture 21">
            <a:extLst>
              <a:ext uri="{FF2B5EF4-FFF2-40B4-BE49-F238E27FC236}">
                <a16:creationId xmlns:a16="http://schemas.microsoft.com/office/drawing/2014/main" id="{EE7A1A5F-D8A1-4E7E-8864-92484680C0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394" y="3799543"/>
            <a:ext cx="382691" cy="382691"/>
          </a:xfrm>
          <a:prstGeom prst="rect">
            <a:avLst/>
          </a:prstGeom>
        </p:spPr>
      </p:pic>
      <p:pic>
        <p:nvPicPr>
          <p:cNvPr id="24" name="Picture 23">
            <a:extLst>
              <a:ext uri="{FF2B5EF4-FFF2-40B4-BE49-F238E27FC236}">
                <a16:creationId xmlns:a16="http://schemas.microsoft.com/office/drawing/2014/main" id="{A26140B1-0634-456C-B1EE-E5B24F2C52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8394" y="4214317"/>
            <a:ext cx="320305" cy="320305"/>
          </a:xfrm>
          <a:prstGeom prst="rect">
            <a:avLst/>
          </a:prstGeom>
        </p:spPr>
      </p:pic>
    </p:spTree>
    <p:extLst>
      <p:ext uri="{BB962C8B-B14F-4D97-AF65-F5344CB8AC3E}">
        <p14:creationId xmlns:p14="http://schemas.microsoft.com/office/powerpoint/2010/main" val="2474344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FF2EE259-C0B3-430C-ABDB-298AE06C7373}"/>
              </a:ext>
            </a:extLst>
          </p:cNvPr>
          <p:cNvSpPr>
            <a:spLocks noGrp="1"/>
          </p:cNvSpPr>
          <p:nvPr>
            <p:ph type="body" sz="quarter" idx="12"/>
          </p:nvPr>
        </p:nvSpPr>
        <p:spPr>
          <a:xfrm>
            <a:off x="316283" y="3029867"/>
            <a:ext cx="8463385" cy="1313533"/>
          </a:xfrm>
        </p:spPr>
        <p:txBody>
          <a:bodyPr/>
          <a:lstStyle/>
          <a:p>
            <a:r>
              <a:rPr lang="es-GT" dirty="0"/>
              <a:t>Evaluación a nivel empresarial de los beneficios de migrar hacia una plataforma de datos moderna</a:t>
            </a:r>
            <a:endParaRPr lang="en-US" dirty="0"/>
          </a:p>
        </p:txBody>
      </p:sp>
      <p:sp>
        <p:nvSpPr>
          <p:cNvPr id="16" name="Title 15">
            <a:extLst>
              <a:ext uri="{FF2B5EF4-FFF2-40B4-BE49-F238E27FC236}">
                <a16:creationId xmlns:a16="http://schemas.microsoft.com/office/drawing/2014/main" id="{0ED1E2E0-C963-41BB-BCD1-F51938D7A38E}"/>
              </a:ext>
            </a:extLst>
          </p:cNvPr>
          <p:cNvSpPr>
            <a:spLocks noGrp="1"/>
          </p:cNvSpPr>
          <p:nvPr>
            <p:ph type="title"/>
          </p:nvPr>
        </p:nvSpPr>
        <p:spPr/>
        <p:txBody>
          <a:bodyPr/>
          <a:lstStyle/>
          <a:p>
            <a:r>
              <a:rPr lang="es-GT" dirty="0" err="1"/>
              <a:t>Beating</a:t>
            </a:r>
            <a:r>
              <a:rPr lang="es-GT" dirty="0"/>
              <a:t> </a:t>
            </a:r>
            <a:r>
              <a:rPr lang="es-GT" dirty="0" err="1"/>
              <a:t>the</a:t>
            </a:r>
            <a:r>
              <a:rPr lang="es-GT" dirty="0"/>
              <a:t> </a:t>
            </a:r>
            <a:r>
              <a:rPr lang="es-GT" dirty="0" err="1"/>
              <a:t>end</a:t>
            </a:r>
            <a:r>
              <a:rPr lang="es-GT" dirty="0"/>
              <a:t> </a:t>
            </a:r>
            <a:r>
              <a:rPr lang="es-GT" dirty="0" err="1"/>
              <a:t>of</a:t>
            </a:r>
            <a:r>
              <a:rPr lang="es-GT" dirty="0"/>
              <a:t> </a:t>
            </a:r>
            <a:r>
              <a:rPr lang="es-GT" dirty="0" err="1"/>
              <a:t>Support</a:t>
            </a:r>
            <a:endParaRPr lang="en-US" dirty="0"/>
          </a:p>
        </p:txBody>
      </p:sp>
    </p:spTree>
    <p:extLst>
      <p:ext uri="{BB962C8B-B14F-4D97-AF65-F5344CB8AC3E}">
        <p14:creationId xmlns:p14="http://schemas.microsoft.com/office/powerpoint/2010/main" val="2372559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C44123E4-7069-4967-B315-F4420CAFA215}"/>
              </a:ext>
            </a:extLst>
          </p:cNvPr>
          <p:cNvSpPr txBox="1">
            <a:spLocks/>
          </p:cNvSpPr>
          <p:nvPr/>
        </p:nvSpPr>
        <p:spPr>
          <a:xfrm>
            <a:off x="4857750" y="217132"/>
            <a:ext cx="3861419" cy="886397"/>
          </a:xfrm>
          <a:prstGeom prst="rect">
            <a:avLst/>
          </a:prstGeom>
        </p:spPr>
        <p:txBody>
          <a:bodyPr vert="horz" wrap="square" lIns="109728" tIns="68580" rIns="109728" bIns="68580" rtlCol="0" anchor="t">
            <a:spAutoFit/>
          </a:bodyPr>
          <a:lstStyle>
            <a:lvl1pPr algn="l" defTabSz="912813" rtl="0" eaLnBrk="0" fontAlgn="base" hangingPunct="0">
              <a:lnSpc>
                <a:spcPct val="90000"/>
              </a:lnSpc>
              <a:spcBef>
                <a:spcPct val="0"/>
              </a:spcBef>
              <a:spcAft>
                <a:spcPct val="0"/>
              </a:spcAft>
              <a:defRPr lang="en-US" sz="4800" kern="1200" spc="-100">
                <a:ln w="3175">
                  <a:noFill/>
                </a:ln>
                <a:solidFill>
                  <a:schemeClr val="tx1"/>
                </a:solidFill>
                <a:latin typeface="+mj-lt"/>
                <a:ea typeface="MS PGothic" panose="020B0600070205080204" pitchFamily="34" charset="-128"/>
                <a:cs typeface="Segoe UI" pitchFamily="34" charset="0"/>
              </a:defRPr>
            </a:lvl1pPr>
            <a:lvl2pPr algn="l" defTabSz="91281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charset="0"/>
              </a:defRPr>
            </a:lvl2pPr>
            <a:lvl3pPr algn="l" defTabSz="91281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charset="0"/>
              </a:defRPr>
            </a:lvl3pPr>
            <a:lvl4pPr algn="l" defTabSz="91281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charset="0"/>
              </a:defRPr>
            </a:lvl4pPr>
            <a:lvl5pPr algn="l" defTabSz="91281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charset="0"/>
              </a:defRPr>
            </a:lvl5pPr>
            <a:lvl6pPr marL="457200" algn="l" defTabSz="912813" rtl="0" fontAlgn="base">
              <a:lnSpc>
                <a:spcPct val="90000"/>
              </a:lnSpc>
              <a:spcBef>
                <a:spcPct val="0"/>
              </a:spcBef>
              <a:spcAft>
                <a:spcPct val="0"/>
              </a:spcAft>
              <a:defRPr sz="4800">
                <a:solidFill>
                  <a:schemeClr val="tx1"/>
                </a:solidFill>
                <a:latin typeface="Segoe UI Light" charset="0"/>
                <a:ea typeface="ＭＳ Ｐゴシック" charset="0"/>
                <a:cs typeface="Segoe UI" charset="0"/>
              </a:defRPr>
            </a:lvl6pPr>
            <a:lvl7pPr marL="914400" algn="l" defTabSz="912813" rtl="0" fontAlgn="base">
              <a:lnSpc>
                <a:spcPct val="90000"/>
              </a:lnSpc>
              <a:spcBef>
                <a:spcPct val="0"/>
              </a:spcBef>
              <a:spcAft>
                <a:spcPct val="0"/>
              </a:spcAft>
              <a:defRPr sz="4800">
                <a:solidFill>
                  <a:schemeClr val="tx1"/>
                </a:solidFill>
                <a:latin typeface="Segoe UI Light" charset="0"/>
                <a:ea typeface="ＭＳ Ｐゴシック" charset="0"/>
                <a:cs typeface="Segoe UI" charset="0"/>
              </a:defRPr>
            </a:lvl7pPr>
            <a:lvl8pPr marL="1371600" algn="l" defTabSz="912813" rtl="0" fontAlgn="base">
              <a:lnSpc>
                <a:spcPct val="90000"/>
              </a:lnSpc>
              <a:spcBef>
                <a:spcPct val="0"/>
              </a:spcBef>
              <a:spcAft>
                <a:spcPct val="0"/>
              </a:spcAft>
              <a:defRPr sz="4800">
                <a:solidFill>
                  <a:schemeClr val="tx1"/>
                </a:solidFill>
                <a:latin typeface="Segoe UI Light" charset="0"/>
                <a:ea typeface="ＭＳ Ｐゴシック" charset="0"/>
                <a:cs typeface="Segoe UI" charset="0"/>
              </a:defRPr>
            </a:lvl8pPr>
            <a:lvl9pPr marL="1828800" algn="l" defTabSz="912813" rtl="0" fontAlgn="base">
              <a:lnSpc>
                <a:spcPct val="90000"/>
              </a:lnSpc>
              <a:spcBef>
                <a:spcPct val="0"/>
              </a:spcBef>
              <a:spcAft>
                <a:spcPct val="0"/>
              </a:spcAft>
              <a:defRPr sz="4800">
                <a:solidFill>
                  <a:schemeClr val="tx1"/>
                </a:solidFill>
                <a:latin typeface="Segoe UI Light" charset="0"/>
                <a:ea typeface="ＭＳ Ｐゴシック" charset="0"/>
                <a:cs typeface="Segoe UI" charset="0"/>
              </a:defRPr>
            </a:lvl9pPr>
          </a:lstStyle>
          <a:p>
            <a:pPr defTabSz="685775" eaLnBrk="1" hangingPunct="1">
              <a:defRPr/>
            </a:pPr>
            <a:r>
              <a:rPr lang="en-US" sz="2700" b="1" spc="0" dirty="0">
                <a:solidFill>
                  <a:srgbClr val="000000"/>
                </a:solidFill>
                <a:latin typeface="Segoe UI Semibold" panose="020B0502040204020203" pitchFamily="34" charset="0"/>
                <a:ea typeface="+mn-ea"/>
                <a:cs typeface="Segoe UI Semibold" panose="020B0502040204020203" pitchFamily="34" charset="0"/>
              </a:rPr>
              <a:t>Impact of end of support</a:t>
            </a:r>
          </a:p>
        </p:txBody>
      </p:sp>
      <p:sp>
        <p:nvSpPr>
          <p:cNvPr id="28" name="Rectangle 27">
            <a:extLst>
              <a:ext uri="{FF2B5EF4-FFF2-40B4-BE49-F238E27FC236}">
                <a16:creationId xmlns:a16="http://schemas.microsoft.com/office/drawing/2014/main" id="{B29B3DD3-15D1-45EC-824E-FEB9174C2E65}"/>
              </a:ext>
            </a:extLst>
          </p:cNvPr>
          <p:cNvSpPr/>
          <p:nvPr>
            <p:custDataLst>
              <p:tags r:id="rId2"/>
            </p:custDataLst>
          </p:nvPr>
        </p:nvSpPr>
        <p:spPr>
          <a:xfrm>
            <a:off x="4770242" y="4912082"/>
            <a:ext cx="4334615" cy="171753"/>
          </a:xfrm>
          <a:prstGeom prst="rect">
            <a:avLst/>
          </a:prstGeom>
          <a:noFill/>
          <a:ln w="6350" cap="flat" cmpd="sng" algn="ctr">
            <a:noFill/>
            <a:prstDash val="solid"/>
            <a:headEnd type="none" w="med" len="med"/>
            <a:tailEnd type="none" w="med" len="med"/>
          </a:ln>
          <a:effectLst/>
        </p:spPr>
        <p:txBody>
          <a:bodyPr lIns="68580" tIns="33611" rIns="67223" bIns="33611" spcCol="182880" anchor="ctr">
            <a:spAutoFit/>
          </a:bodyPr>
          <a:lstStyle/>
          <a:p>
            <a:pPr algn="r" defTabSz="672134">
              <a:defRPr/>
            </a:pPr>
            <a:r>
              <a:rPr lang="en-US" sz="675" dirty="0">
                <a:solidFill>
                  <a:srgbClr val="505050"/>
                </a:solidFill>
                <a:latin typeface="Segoe UI"/>
                <a:ea typeface="MS PGothic" panose="020B0600070205080204" pitchFamily="34" charset="-128"/>
              </a:rPr>
              <a:t>Find lifecycle support deadlines at: </a:t>
            </a:r>
            <a:r>
              <a:rPr lang="en-US" sz="675" dirty="0">
                <a:solidFill>
                  <a:srgbClr val="505050"/>
                </a:solidFill>
                <a:latin typeface="Segoe UI"/>
                <a:ea typeface="MS PGothic" panose="020B0600070205080204" pitchFamily="34" charset="-128"/>
                <a:hlinkClick r:id="rId5"/>
              </a:rPr>
              <a:t>support.microsoft.com/lifecycle</a:t>
            </a:r>
            <a:r>
              <a:rPr lang="en-US" sz="675" dirty="0">
                <a:solidFill>
                  <a:srgbClr val="505050"/>
                </a:solidFill>
                <a:latin typeface="Segoe UI"/>
                <a:ea typeface="MS PGothic" panose="020B0600070205080204" pitchFamily="34" charset="-128"/>
              </a:rPr>
              <a:t> </a:t>
            </a:r>
          </a:p>
        </p:txBody>
      </p:sp>
      <p:sp>
        <p:nvSpPr>
          <p:cNvPr id="43" name="Rectangle 42">
            <a:extLst>
              <a:ext uri="{FF2B5EF4-FFF2-40B4-BE49-F238E27FC236}">
                <a16:creationId xmlns:a16="http://schemas.microsoft.com/office/drawing/2014/main" id="{6C30F87A-7F33-4049-8CDB-E0E2A54130BE}"/>
              </a:ext>
            </a:extLst>
          </p:cNvPr>
          <p:cNvSpPr/>
          <p:nvPr/>
        </p:nvSpPr>
        <p:spPr>
          <a:xfrm>
            <a:off x="304800" y="2010175"/>
            <a:ext cx="1263149" cy="415498"/>
          </a:xfrm>
          <a:prstGeom prst="rect">
            <a:avLst/>
          </a:prstGeom>
        </p:spPr>
        <p:txBody>
          <a:bodyPr wrap="square">
            <a:spAutoFit/>
          </a:bodyPr>
          <a:lstStyle/>
          <a:p>
            <a:pPr algn="r" defTabSz="699557">
              <a:defRPr/>
            </a:pPr>
            <a:r>
              <a:rPr lang="en-IN" sz="1050" dirty="0">
                <a:solidFill>
                  <a:srgbClr val="FFFFFF"/>
                </a:solidFill>
                <a:latin typeface="Segoe UI" panose="020B0502040204020203" pitchFamily="34" charset="0"/>
                <a:cs typeface="Segoe UI" panose="020B0502040204020203" pitchFamily="34" charset="0"/>
              </a:rPr>
              <a:t>SQL Server 2008 and 2008 R2</a:t>
            </a:r>
          </a:p>
        </p:txBody>
      </p:sp>
      <p:sp>
        <p:nvSpPr>
          <p:cNvPr id="59" name="Rectangle 58"/>
          <p:cNvSpPr/>
          <p:nvPr/>
        </p:nvSpPr>
        <p:spPr>
          <a:xfrm>
            <a:off x="5614073" y="1733243"/>
            <a:ext cx="2209886" cy="237757"/>
          </a:xfrm>
          <a:prstGeom prst="rect">
            <a:avLst/>
          </a:prstGeom>
        </p:spPr>
        <p:txBody>
          <a:bodyPr wrap="square">
            <a:spAutoFit/>
          </a:bodyPr>
          <a:lstStyle/>
          <a:p>
            <a:pPr defTabSz="685445" eaLnBrk="0" fontAlgn="base" hangingPunct="0">
              <a:lnSpc>
                <a:spcPct val="90000"/>
              </a:lnSpc>
              <a:spcBef>
                <a:spcPts val="2594"/>
              </a:spcBef>
              <a:spcAft>
                <a:spcPct val="0"/>
              </a:spcAft>
              <a:defRPr/>
            </a:pPr>
            <a:r>
              <a:rPr lang="en-US" sz="1050" b="1" kern="0" dirty="0">
                <a:solidFill>
                  <a:srgbClr val="000000"/>
                </a:solidFill>
                <a:latin typeface="Segoe UI Semibold" charset="0"/>
                <a:cs typeface="Segoe UI Semibold" charset="0"/>
              </a:rPr>
              <a:t>No security updates</a:t>
            </a:r>
          </a:p>
        </p:txBody>
      </p:sp>
      <p:sp>
        <p:nvSpPr>
          <p:cNvPr id="69" name="Title 1">
            <a:extLst>
              <a:ext uri="{FF2B5EF4-FFF2-40B4-BE49-F238E27FC236}">
                <a16:creationId xmlns:a16="http://schemas.microsoft.com/office/drawing/2014/main" id="{86A53CF8-8747-4EFE-9034-55D389A9255A}"/>
              </a:ext>
            </a:extLst>
          </p:cNvPr>
          <p:cNvSpPr txBox="1">
            <a:spLocks/>
          </p:cNvSpPr>
          <p:nvPr/>
        </p:nvSpPr>
        <p:spPr>
          <a:xfrm>
            <a:off x="154699" y="145541"/>
            <a:ext cx="4308156" cy="1206840"/>
          </a:xfrm>
          <a:prstGeom prst="rect">
            <a:avLst/>
          </a:prstGeom>
        </p:spPr>
        <p:txBody>
          <a:bodyPr vert="horz" wrap="square" lIns="109728" tIns="68580" rIns="109728" bIns="68580" rtlCol="0" anchor="t">
            <a:noAutofit/>
          </a:bodyPr>
          <a:lstStyle>
            <a:lvl1pPr algn="l" defTabSz="912813" rtl="0" eaLnBrk="0" fontAlgn="base" hangingPunct="0">
              <a:lnSpc>
                <a:spcPct val="90000"/>
              </a:lnSpc>
              <a:spcBef>
                <a:spcPct val="0"/>
              </a:spcBef>
              <a:spcAft>
                <a:spcPct val="0"/>
              </a:spcAft>
              <a:defRPr lang="en-US" sz="4800" kern="1200" spc="-100">
                <a:ln w="3175">
                  <a:noFill/>
                </a:ln>
                <a:solidFill>
                  <a:schemeClr val="tx1"/>
                </a:solidFill>
                <a:latin typeface="+mj-lt"/>
                <a:ea typeface="MS PGothic" panose="020B0600070205080204" pitchFamily="34" charset="-128"/>
                <a:cs typeface="Segoe UI" pitchFamily="34" charset="0"/>
              </a:defRPr>
            </a:lvl1pPr>
            <a:lvl2pPr algn="l" defTabSz="91281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charset="0"/>
              </a:defRPr>
            </a:lvl2pPr>
            <a:lvl3pPr algn="l" defTabSz="91281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charset="0"/>
              </a:defRPr>
            </a:lvl3pPr>
            <a:lvl4pPr algn="l" defTabSz="91281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charset="0"/>
              </a:defRPr>
            </a:lvl4pPr>
            <a:lvl5pPr algn="l" defTabSz="912813" rtl="0" eaLnBrk="0" fontAlgn="base" hangingPunct="0">
              <a:lnSpc>
                <a:spcPct val="90000"/>
              </a:lnSpc>
              <a:spcBef>
                <a:spcPct val="0"/>
              </a:spcBef>
              <a:spcAft>
                <a:spcPct val="0"/>
              </a:spcAft>
              <a:defRPr sz="4800">
                <a:solidFill>
                  <a:schemeClr val="tx1"/>
                </a:solidFill>
                <a:latin typeface="Segoe UI Light" charset="0"/>
                <a:ea typeface="MS PGothic" panose="020B0600070205080204" pitchFamily="34" charset="-128"/>
                <a:cs typeface="Segoe UI" charset="0"/>
              </a:defRPr>
            </a:lvl5pPr>
            <a:lvl6pPr marL="457200" algn="l" defTabSz="912813" rtl="0" fontAlgn="base">
              <a:lnSpc>
                <a:spcPct val="90000"/>
              </a:lnSpc>
              <a:spcBef>
                <a:spcPct val="0"/>
              </a:spcBef>
              <a:spcAft>
                <a:spcPct val="0"/>
              </a:spcAft>
              <a:defRPr sz="4800">
                <a:solidFill>
                  <a:schemeClr val="tx1"/>
                </a:solidFill>
                <a:latin typeface="Segoe UI Light" charset="0"/>
                <a:ea typeface="ＭＳ Ｐゴシック" charset="0"/>
                <a:cs typeface="Segoe UI" charset="0"/>
              </a:defRPr>
            </a:lvl6pPr>
            <a:lvl7pPr marL="914400" algn="l" defTabSz="912813" rtl="0" fontAlgn="base">
              <a:lnSpc>
                <a:spcPct val="90000"/>
              </a:lnSpc>
              <a:spcBef>
                <a:spcPct val="0"/>
              </a:spcBef>
              <a:spcAft>
                <a:spcPct val="0"/>
              </a:spcAft>
              <a:defRPr sz="4800">
                <a:solidFill>
                  <a:schemeClr val="tx1"/>
                </a:solidFill>
                <a:latin typeface="Segoe UI Light" charset="0"/>
                <a:ea typeface="ＭＳ Ｐゴシック" charset="0"/>
                <a:cs typeface="Segoe UI" charset="0"/>
              </a:defRPr>
            </a:lvl7pPr>
            <a:lvl8pPr marL="1371600" algn="l" defTabSz="912813" rtl="0" fontAlgn="base">
              <a:lnSpc>
                <a:spcPct val="90000"/>
              </a:lnSpc>
              <a:spcBef>
                <a:spcPct val="0"/>
              </a:spcBef>
              <a:spcAft>
                <a:spcPct val="0"/>
              </a:spcAft>
              <a:defRPr sz="4800">
                <a:solidFill>
                  <a:schemeClr val="tx1"/>
                </a:solidFill>
                <a:latin typeface="Segoe UI Light" charset="0"/>
                <a:ea typeface="ＭＳ Ｐゴシック" charset="0"/>
                <a:cs typeface="Segoe UI" charset="0"/>
              </a:defRPr>
            </a:lvl8pPr>
            <a:lvl9pPr marL="1828800" algn="l" defTabSz="912813" rtl="0" fontAlgn="base">
              <a:lnSpc>
                <a:spcPct val="90000"/>
              </a:lnSpc>
              <a:spcBef>
                <a:spcPct val="0"/>
              </a:spcBef>
              <a:spcAft>
                <a:spcPct val="0"/>
              </a:spcAft>
              <a:defRPr sz="4800">
                <a:solidFill>
                  <a:schemeClr val="tx1"/>
                </a:solidFill>
                <a:latin typeface="Segoe UI Light" charset="0"/>
                <a:ea typeface="ＭＳ Ｐゴシック" charset="0"/>
                <a:cs typeface="Segoe UI" charset="0"/>
              </a:defRPr>
            </a:lvl9pPr>
          </a:lstStyle>
          <a:p>
            <a:pPr defTabSz="685800" eaLnBrk="1" hangingPunct="1">
              <a:lnSpc>
                <a:spcPct val="100000"/>
              </a:lnSpc>
              <a:spcBef>
                <a:spcPts val="1226"/>
              </a:spcBef>
              <a:defRPr/>
            </a:pPr>
            <a:endParaRPr lang="en-US" sz="3235" spc="-75" dirty="0">
              <a:solidFill>
                <a:srgbClr val="505050"/>
              </a:solidFill>
              <a:latin typeface="Segoe UI Light"/>
            </a:endParaRPr>
          </a:p>
        </p:txBody>
      </p:sp>
      <p:sp>
        <p:nvSpPr>
          <p:cNvPr id="61" name="Rectangle 60"/>
          <p:cNvSpPr/>
          <p:nvPr/>
        </p:nvSpPr>
        <p:spPr>
          <a:xfrm>
            <a:off x="5614073" y="2674371"/>
            <a:ext cx="2571299" cy="237757"/>
          </a:xfrm>
          <a:prstGeom prst="rect">
            <a:avLst/>
          </a:prstGeom>
        </p:spPr>
        <p:txBody>
          <a:bodyPr wrap="square">
            <a:spAutoFit/>
          </a:bodyPr>
          <a:lstStyle/>
          <a:p>
            <a:pPr defTabSz="685445" eaLnBrk="0" fontAlgn="base" hangingPunct="0">
              <a:lnSpc>
                <a:spcPct val="90000"/>
              </a:lnSpc>
              <a:spcBef>
                <a:spcPts val="2594"/>
              </a:spcBef>
              <a:spcAft>
                <a:spcPct val="0"/>
              </a:spcAft>
              <a:defRPr/>
            </a:pPr>
            <a:r>
              <a:rPr lang="en-US" sz="1050" b="1" kern="0" dirty="0">
                <a:solidFill>
                  <a:srgbClr val="000000"/>
                </a:solidFill>
                <a:latin typeface="Segoe UI Semibold" charset="0"/>
                <a:cs typeface="Segoe UI Semibold" charset="0"/>
              </a:rPr>
              <a:t>Compliance concerns</a:t>
            </a:r>
          </a:p>
        </p:txBody>
      </p:sp>
      <p:sp>
        <p:nvSpPr>
          <p:cNvPr id="62" name="Rectangle 61"/>
          <p:cNvSpPr/>
          <p:nvPr/>
        </p:nvSpPr>
        <p:spPr>
          <a:xfrm>
            <a:off x="5614074" y="3629296"/>
            <a:ext cx="2743009" cy="237757"/>
          </a:xfrm>
          <a:prstGeom prst="rect">
            <a:avLst/>
          </a:prstGeom>
        </p:spPr>
        <p:txBody>
          <a:bodyPr wrap="square">
            <a:spAutoFit/>
          </a:bodyPr>
          <a:lstStyle/>
          <a:p>
            <a:pPr defTabSz="685445" eaLnBrk="0" fontAlgn="base" hangingPunct="0">
              <a:lnSpc>
                <a:spcPct val="90000"/>
              </a:lnSpc>
              <a:spcBef>
                <a:spcPts val="2594"/>
              </a:spcBef>
              <a:spcAft>
                <a:spcPct val="0"/>
              </a:spcAft>
              <a:defRPr/>
            </a:pPr>
            <a:r>
              <a:rPr lang="en-US" sz="1050" b="1" kern="0" dirty="0">
                <a:solidFill>
                  <a:srgbClr val="000000"/>
                </a:solidFill>
                <a:latin typeface="Segoe UI Semibold" charset="0"/>
                <a:cs typeface="Segoe UI Semibold" charset="0"/>
              </a:rPr>
              <a:t>Missed innovation opportunities</a:t>
            </a:r>
          </a:p>
        </p:txBody>
      </p:sp>
      <p:cxnSp>
        <p:nvCxnSpPr>
          <p:cNvPr id="45" name="Straight Connector 44">
            <a:extLst>
              <a:ext uri="{FF2B5EF4-FFF2-40B4-BE49-F238E27FC236}">
                <a16:creationId xmlns:a16="http://schemas.microsoft.com/office/drawing/2014/main" id="{774204D5-18B5-4517-BDCF-664091D480EB}"/>
              </a:ext>
            </a:extLst>
          </p:cNvPr>
          <p:cNvCxnSpPr>
            <a:cxnSpLocks/>
          </p:cNvCxnSpPr>
          <p:nvPr/>
        </p:nvCxnSpPr>
        <p:spPr bwMode="auto">
          <a:xfrm>
            <a:off x="2854327" y="1823897"/>
            <a:ext cx="0" cy="1932688"/>
          </a:xfrm>
          <a:prstGeom prst="line">
            <a:avLst/>
          </a:prstGeom>
          <a:ln w="12700" cmpd="sng">
            <a:solidFill>
              <a:schemeClr val="bg1">
                <a:alpha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4F6818B-8683-4071-A5BF-D53506E38A73}"/>
              </a:ext>
            </a:extLst>
          </p:cNvPr>
          <p:cNvCxnSpPr>
            <a:cxnSpLocks/>
          </p:cNvCxnSpPr>
          <p:nvPr/>
        </p:nvCxnSpPr>
        <p:spPr bwMode="auto">
          <a:xfrm>
            <a:off x="3596852" y="1854491"/>
            <a:ext cx="0" cy="1902093"/>
          </a:xfrm>
          <a:prstGeom prst="line">
            <a:avLst/>
          </a:prstGeom>
          <a:ln w="12700" cmpd="sng">
            <a:solidFill>
              <a:schemeClr val="bg1">
                <a:alpha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E1117D0-3432-4960-A9DB-3DD2559B3291}"/>
              </a:ext>
            </a:extLst>
          </p:cNvPr>
          <p:cNvCxnSpPr>
            <a:cxnSpLocks/>
          </p:cNvCxnSpPr>
          <p:nvPr/>
        </p:nvCxnSpPr>
        <p:spPr bwMode="auto">
          <a:xfrm>
            <a:off x="2124320" y="1836136"/>
            <a:ext cx="0" cy="1920449"/>
          </a:xfrm>
          <a:prstGeom prst="line">
            <a:avLst/>
          </a:prstGeom>
          <a:ln w="12700" cmpd="sng">
            <a:solidFill>
              <a:schemeClr val="bg1">
                <a:alpha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409CC65E-5554-4256-9E76-7E92ECCEE3E5}"/>
              </a:ext>
            </a:extLst>
          </p:cNvPr>
          <p:cNvSpPr/>
          <p:nvPr/>
        </p:nvSpPr>
        <p:spPr bwMode="auto">
          <a:xfrm>
            <a:off x="1673491" y="1944757"/>
            <a:ext cx="1608683" cy="5232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37160" tIns="107571" rIns="67232" bIns="107571" anchor="ctr"/>
          <a:lstStyle/>
          <a:p>
            <a:pPr defTabSz="698943" fontAlgn="base">
              <a:spcBef>
                <a:spcPct val="0"/>
              </a:spcBef>
              <a:spcAft>
                <a:spcPct val="0"/>
              </a:spcAft>
              <a:defRPr/>
            </a:pPr>
            <a:r>
              <a:rPr lang="en-US" sz="900" dirty="0">
                <a:solidFill>
                  <a:srgbClr val="0078D7"/>
                </a:solidFill>
                <a:latin typeface="Segoe UI" panose="020B0502040204020203" pitchFamily="34" charset="0"/>
                <a:ea typeface="Segoe UI" panose="020B0502040204020203" pitchFamily="34" charset="0"/>
                <a:cs typeface="Segoe UI" panose="020B0502040204020203" pitchFamily="34" charset="0"/>
              </a:rPr>
              <a:t>Extended Support</a:t>
            </a:r>
          </a:p>
          <a:p>
            <a:pPr defTabSz="698943" fontAlgn="base">
              <a:spcBef>
                <a:spcPct val="0"/>
              </a:spcBef>
              <a:spcAft>
                <a:spcPct val="0"/>
              </a:spcAft>
              <a:defRPr/>
            </a:pPr>
            <a:r>
              <a:rPr lang="en-US" sz="900" dirty="0">
                <a:solidFill>
                  <a:srgbClr val="0078D7"/>
                </a:solidFill>
                <a:latin typeface="Segoe UI" panose="020B0502040204020203" pitchFamily="34" charset="0"/>
                <a:cs typeface="Segoe UI" panose="020B0502040204020203" pitchFamily="34" charset="0"/>
              </a:rPr>
              <a:t>ends July 9, 2019</a:t>
            </a:r>
          </a:p>
        </p:txBody>
      </p:sp>
      <p:sp>
        <p:nvSpPr>
          <p:cNvPr id="31" name="Rectangle 30">
            <a:extLst>
              <a:ext uri="{FF2B5EF4-FFF2-40B4-BE49-F238E27FC236}">
                <a16:creationId xmlns:a16="http://schemas.microsoft.com/office/drawing/2014/main" id="{B50D7473-C3C6-47C8-92CC-1C1105D2FEA9}"/>
              </a:ext>
            </a:extLst>
          </p:cNvPr>
          <p:cNvSpPr/>
          <p:nvPr/>
        </p:nvSpPr>
        <p:spPr>
          <a:xfrm>
            <a:off x="1906952" y="3758173"/>
            <a:ext cx="434735" cy="230832"/>
          </a:xfrm>
          <a:prstGeom prst="rect">
            <a:avLst/>
          </a:prstGeom>
        </p:spPr>
        <p:txBody>
          <a:bodyPr wrap="none">
            <a:spAutoFit/>
          </a:bodyPr>
          <a:lstStyle/>
          <a:p>
            <a:pPr algn="ctr" defTabSz="685775" eaLnBrk="0" fontAlgn="base" hangingPunct="0">
              <a:spcBef>
                <a:spcPct val="0"/>
              </a:spcBef>
              <a:spcAft>
                <a:spcPct val="0"/>
              </a:spcAft>
              <a:defRPr/>
            </a:pPr>
            <a:r>
              <a:rPr lang="en-US" sz="900" dirty="0">
                <a:solidFill>
                  <a:srgbClr val="FFFFFF"/>
                </a:solidFill>
                <a:latin typeface="Segoe UI" panose="020B0502040204020203" pitchFamily="34" charset="0"/>
                <a:cs typeface="Segoe UI" panose="020B0502040204020203" pitchFamily="34" charset="0"/>
              </a:rPr>
              <a:t>2018</a:t>
            </a:r>
          </a:p>
        </p:txBody>
      </p:sp>
      <p:sp>
        <p:nvSpPr>
          <p:cNvPr id="32" name="Rectangle 31">
            <a:extLst>
              <a:ext uri="{FF2B5EF4-FFF2-40B4-BE49-F238E27FC236}">
                <a16:creationId xmlns:a16="http://schemas.microsoft.com/office/drawing/2014/main" id="{282928B3-A746-4DD5-9FC9-4FD260224CE7}"/>
              </a:ext>
            </a:extLst>
          </p:cNvPr>
          <p:cNvSpPr/>
          <p:nvPr/>
        </p:nvSpPr>
        <p:spPr>
          <a:xfrm>
            <a:off x="2637985" y="3758173"/>
            <a:ext cx="434735" cy="230832"/>
          </a:xfrm>
          <a:prstGeom prst="rect">
            <a:avLst/>
          </a:prstGeom>
        </p:spPr>
        <p:txBody>
          <a:bodyPr wrap="none">
            <a:spAutoFit/>
          </a:bodyPr>
          <a:lstStyle/>
          <a:p>
            <a:pPr algn="ctr" defTabSz="685775" eaLnBrk="0" fontAlgn="base" hangingPunct="0">
              <a:spcBef>
                <a:spcPct val="0"/>
              </a:spcBef>
              <a:spcAft>
                <a:spcPct val="0"/>
              </a:spcAft>
              <a:defRPr/>
            </a:pPr>
            <a:r>
              <a:rPr lang="en-US" sz="900" dirty="0">
                <a:solidFill>
                  <a:srgbClr val="FFFFFF"/>
                </a:solidFill>
                <a:latin typeface="Segoe UI" panose="020B0502040204020203" pitchFamily="34" charset="0"/>
                <a:cs typeface="Segoe UI" panose="020B0502040204020203" pitchFamily="34" charset="0"/>
              </a:rPr>
              <a:t>2019</a:t>
            </a:r>
          </a:p>
        </p:txBody>
      </p:sp>
      <p:sp>
        <p:nvSpPr>
          <p:cNvPr id="38" name="Rectangle 37">
            <a:extLst>
              <a:ext uri="{FF2B5EF4-FFF2-40B4-BE49-F238E27FC236}">
                <a16:creationId xmlns:a16="http://schemas.microsoft.com/office/drawing/2014/main" id="{8FE967F8-3708-4DD9-A429-9FA80C393BD6}"/>
              </a:ext>
            </a:extLst>
          </p:cNvPr>
          <p:cNvSpPr/>
          <p:nvPr/>
        </p:nvSpPr>
        <p:spPr>
          <a:xfrm>
            <a:off x="3385102" y="3758173"/>
            <a:ext cx="434735" cy="230832"/>
          </a:xfrm>
          <a:prstGeom prst="rect">
            <a:avLst/>
          </a:prstGeom>
        </p:spPr>
        <p:txBody>
          <a:bodyPr wrap="none">
            <a:spAutoFit/>
          </a:bodyPr>
          <a:lstStyle/>
          <a:p>
            <a:pPr algn="ctr" defTabSz="685775" eaLnBrk="0" fontAlgn="base" hangingPunct="0">
              <a:spcBef>
                <a:spcPct val="0"/>
              </a:spcBef>
              <a:spcAft>
                <a:spcPct val="0"/>
              </a:spcAft>
              <a:defRPr/>
            </a:pPr>
            <a:r>
              <a:rPr lang="en-US" sz="900" dirty="0">
                <a:solidFill>
                  <a:srgbClr val="FFFFFF"/>
                </a:solidFill>
                <a:latin typeface="Segoe UI" panose="020B0502040204020203" pitchFamily="34" charset="0"/>
                <a:cs typeface="Segoe UI" panose="020B0502040204020203" pitchFamily="34" charset="0"/>
              </a:rPr>
              <a:t>2020</a:t>
            </a:r>
          </a:p>
        </p:txBody>
      </p:sp>
      <p:sp>
        <p:nvSpPr>
          <p:cNvPr id="40" name="Rectangle 39">
            <a:extLst>
              <a:ext uri="{FF2B5EF4-FFF2-40B4-BE49-F238E27FC236}">
                <a16:creationId xmlns:a16="http://schemas.microsoft.com/office/drawing/2014/main" id="{9552774D-ABA7-44E9-9D93-ABCA6AF71E0D}"/>
              </a:ext>
            </a:extLst>
          </p:cNvPr>
          <p:cNvSpPr/>
          <p:nvPr/>
        </p:nvSpPr>
        <p:spPr bwMode="auto">
          <a:xfrm>
            <a:off x="1675597" y="2871156"/>
            <a:ext cx="2042267" cy="5232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37160" tIns="107571" rIns="67232" bIns="107571" anchor="ctr"/>
          <a:lstStyle/>
          <a:p>
            <a:pPr defTabSz="698943" fontAlgn="base">
              <a:spcBef>
                <a:spcPct val="0"/>
              </a:spcBef>
              <a:spcAft>
                <a:spcPct val="0"/>
              </a:spcAft>
              <a:defRPr/>
            </a:pPr>
            <a:r>
              <a:rPr lang="en-US" sz="900" dirty="0">
                <a:solidFill>
                  <a:srgbClr val="0078D7"/>
                </a:solidFill>
                <a:latin typeface="Segoe UI" panose="020B0502040204020203" pitchFamily="34" charset="0"/>
                <a:ea typeface="Segoe UI" panose="020B0502040204020203" pitchFamily="34" charset="0"/>
                <a:cs typeface="Segoe UI" panose="020B0502040204020203" pitchFamily="34" charset="0"/>
              </a:rPr>
              <a:t>Extended Support</a:t>
            </a:r>
          </a:p>
          <a:p>
            <a:pPr defTabSz="698943" fontAlgn="base">
              <a:spcBef>
                <a:spcPct val="0"/>
              </a:spcBef>
              <a:spcAft>
                <a:spcPct val="0"/>
              </a:spcAft>
              <a:defRPr/>
            </a:pPr>
            <a:r>
              <a:rPr lang="en-US" sz="900" dirty="0">
                <a:solidFill>
                  <a:srgbClr val="0078D7"/>
                </a:solidFill>
                <a:latin typeface="Segoe UI" panose="020B0502040204020203" pitchFamily="34" charset="0"/>
                <a:cs typeface="Segoe UI" panose="020B0502040204020203" pitchFamily="34" charset="0"/>
              </a:rPr>
              <a:t>ends January 14, 2020</a:t>
            </a:r>
          </a:p>
        </p:txBody>
      </p:sp>
      <p:sp>
        <p:nvSpPr>
          <p:cNvPr id="41" name="Rectangle 40">
            <a:extLst>
              <a:ext uri="{FF2B5EF4-FFF2-40B4-BE49-F238E27FC236}">
                <a16:creationId xmlns:a16="http://schemas.microsoft.com/office/drawing/2014/main" id="{441D86DF-D394-4C48-B1F9-DD74B2A6D6DB}"/>
              </a:ext>
            </a:extLst>
          </p:cNvPr>
          <p:cNvSpPr/>
          <p:nvPr/>
        </p:nvSpPr>
        <p:spPr>
          <a:xfrm>
            <a:off x="201931" y="2936573"/>
            <a:ext cx="1366018" cy="415498"/>
          </a:xfrm>
          <a:prstGeom prst="rect">
            <a:avLst/>
          </a:prstGeom>
        </p:spPr>
        <p:txBody>
          <a:bodyPr wrap="square">
            <a:spAutoFit/>
          </a:bodyPr>
          <a:lstStyle/>
          <a:p>
            <a:pPr algn="r" defTabSz="699557">
              <a:defRPr/>
            </a:pPr>
            <a:r>
              <a:rPr lang="en-IN" sz="1050" dirty="0">
                <a:solidFill>
                  <a:srgbClr val="FFFFFF"/>
                </a:solidFill>
                <a:latin typeface="Segoe UI" panose="020B0502040204020203" pitchFamily="34" charset="0"/>
                <a:cs typeface="Segoe UI" panose="020B0502040204020203" pitchFamily="34" charset="0"/>
              </a:rPr>
              <a:t>Windows Server 2008 and 2008 R2</a:t>
            </a:r>
          </a:p>
        </p:txBody>
      </p:sp>
      <p:sp>
        <p:nvSpPr>
          <p:cNvPr id="5" name="Title 4">
            <a:extLst>
              <a:ext uri="{FF2B5EF4-FFF2-40B4-BE49-F238E27FC236}">
                <a16:creationId xmlns:a16="http://schemas.microsoft.com/office/drawing/2014/main" id="{4D4DA88F-2115-4DD8-ADDE-8153F79ECCBF}"/>
              </a:ext>
            </a:extLst>
          </p:cNvPr>
          <p:cNvSpPr>
            <a:spLocks noGrp="1"/>
          </p:cNvSpPr>
          <p:nvPr>
            <p:ph type="title"/>
          </p:nvPr>
        </p:nvSpPr>
        <p:spPr>
          <a:xfrm>
            <a:off x="201931" y="217133"/>
            <a:ext cx="3931919" cy="1144943"/>
          </a:xfrm>
        </p:spPr>
        <p:txBody>
          <a:bodyPr/>
          <a:lstStyle/>
          <a:p>
            <a:r>
              <a:rPr lang="en-US" dirty="0"/>
              <a:t>Deadline to act before end of support</a:t>
            </a:r>
          </a:p>
        </p:txBody>
      </p:sp>
      <p:grpSp>
        <p:nvGrpSpPr>
          <p:cNvPr id="34" name="Group 33">
            <a:extLst>
              <a:ext uri="{FF2B5EF4-FFF2-40B4-BE49-F238E27FC236}">
                <a16:creationId xmlns:a16="http://schemas.microsoft.com/office/drawing/2014/main" id="{84A70D2A-47EE-1948-A8EE-F2023FE4A004}"/>
              </a:ext>
            </a:extLst>
          </p:cNvPr>
          <p:cNvGrpSpPr/>
          <p:nvPr/>
        </p:nvGrpSpPr>
        <p:grpSpPr>
          <a:xfrm flipH="1">
            <a:off x="4995116" y="1464241"/>
            <a:ext cx="424956" cy="564584"/>
            <a:chOff x="5322936" y="1573423"/>
            <a:chExt cx="311642" cy="414039"/>
          </a:xfrm>
        </p:grpSpPr>
        <p:sp>
          <p:nvSpPr>
            <p:cNvPr id="35" name="Freeform: Shape 16">
              <a:extLst>
                <a:ext uri="{FF2B5EF4-FFF2-40B4-BE49-F238E27FC236}">
                  <a16:creationId xmlns:a16="http://schemas.microsoft.com/office/drawing/2014/main" id="{FCBB5207-58C3-954A-B3FF-694074A0446E}"/>
                </a:ext>
              </a:extLst>
            </p:cNvPr>
            <p:cNvSpPr/>
            <p:nvPr/>
          </p:nvSpPr>
          <p:spPr>
            <a:xfrm>
              <a:off x="5322936" y="1752140"/>
              <a:ext cx="311642" cy="235322"/>
            </a:xfrm>
            <a:custGeom>
              <a:avLst/>
              <a:gdLst>
                <a:gd name="connsiteX0" fmla="*/ 4770 w 311642"/>
                <a:gd name="connsiteY0" fmla="*/ 233096 h 235321"/>
                <a:gd name="connsiteX1" fmla="*/ 311325 w 311642"/>
                <a:gd name="connsiteY1" fmla="*/ 233096 h 235321"/>
                <a:gd name="connsiteX2" fmla="*/ 311325 w 311642"/>
                <a:gd name="connsiteY2" fmla="*/ 4770 h 235321"/>
                <a:gd name="connsiteX3" fmla="*/ 4770 w 311642"/>
                <a:gd name="connsiteY3" fmla="*/ 4770 h 235321"/>
                <a:gd name="connsiteX4" fmla="*/ 4770 w 311642"/>
                <a:gd name="connsiteY4" fmla="*/ 233096 h 235321"/>
                <a:gd name="connsiteX5" fmla="*/ 158047 w 311642"/>
                <a:gd name="connsiteY5" fmla="*/ 176491 h 235321"/>
                <a:gd name="connsiteX6" fmla="*/ 107167 w 311642"/>
                <a:gd name="connsiteY6" fmla="*/ 125611 h 235321"/>
                <a:gd name="connsiteX7" fmla="*/ 158047 w 311642"/>
                <a:gd name="connsiteY7" fmla="*/ 74731 h 235321"/>
                <a:gd name="connsiteX8" fmla="*/ 208927 w 311642"/>
                <a:gd name="connsiteY8" fmla="*/ 125611 h 235321"/>
                <a:gd name="connsiteX9" fmla="*/ 158047 w 311642"/>
                <a:gd name="connsiteY9" fmla="*/ 176491 h 235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1642" h="235321">
                  <a:moveTo>
                    <a:pt x="4770" y="233096"/>
                  </a:moveTo>
                  <a:lnTo>
                    <a:pt x="311325" y="233096"/>
                  </a:lnTo>
                  <a:lnTo>
                    <a:pt x="311325" y="4770"/>
                  </a:lnTo>
                  <a:lnTo>
                    <a:pt x="4770" y="4770"/>
                  </a:lnTo>
                  <a:lnTo>
                    <a:pt x="4770" y="233096"/>
                  </a:lnTo>
                  <a:close/>
                  <a:moveTo>
                    <a:pt x="158047" y="176491"/>
                  </a:moveTo>
                  <a:cubicBezTo>
                    <a:pt x="130063" y="176491"/>
                    <a:pt x="107167" y="153595"/>
                    <a:pt x="107167" y="125611"/>
                  </a:cubicBezTo>
                  <a:cubicBezTo>
                    <a:pt x="107167" y="97627"/>
                    <a:pt x="130063" y="74731"/>
                    <a:pt x="158047" y="74731"/>
                  </a:cubicBezTo>
                  <a:cubicBezTo>
                    <a:pt x="186031" y="74731"/>
                    <a:pt x="208927" y="97627"/>
                    <a:pt x="208927" y="125611"/>
                  </a:cubicBezTo>
                  <a:cubicBezTo>
                    <a:pt x="208927" y="153595"/>
                    <a:pt x="186031" y="176491"/>
                    <a:pt x="158047" y="176491"/>
                  </a:cubicBezTo>
                </a:path>
              </a:pathLst>
            </a:custGeom>
            <a:solidFill>
              <a:srgbClr val="0078D7"/>
            </a:solidFill>
            <a:ln w="9525" cap="flat">
              <a:noFill/>
              <a:prstDash val="solid"/>
              <a:miter/>
            </a:ln>
          </p:spPr>
          <p:txBody>
            <a:bodyPr rtlCol="0" anchor="ctr"/>
            <a:lstStyle/>
            <a:p>
              <a:endParaRPr lang="en-US" sz="1350" dirty="0"/>
            </a:p>
          </p:txBody>
        </p:sp>
        <p:sp>
          <p:nvSpPr>
            <p:cNvPr id="36" name="Freeform: Shape 17">
              <a:extLst>
                <a:ext uri="{FF2B5EF4-FFF2-40B4-BE49-F238E27FC236}">
                  <a16:creationId xmlns:a16="http://schemas.microsoft.com/office/drawing/2014/main" id="{694AB421-1E4A-5F47-8F02-E2D29308567A}"/>
                </a:ext>
              </a:extLst>
            </p:cNvPr>
            <p:cNvSpPr/>
            <p:nvPr/>
          </p:nvSpPr>
          <p:spPr>
            <a:xfrm>
              <a:off x="5450773" y="1847541"/>
              <a:ext cx="57240" cy="57240"/>
            </a:xfrm>
            <a:custGeom>
              <a:avLst/>
              <a:gdLst>
                <a:gd name="connsiteX0" fmla="*/ 30210 w 57240"/>
                <a:gd name="connsiteY0" fmla="*/ 4770 h 57240"/>
                <a:gd name="connsiteX1" fmla="*/ 4770 w 57240"/>
                <a:gd name="connsiteY1" fmla="*/ 30210 h 57240"/>
                <a:gd name="connsiteX2" fmla="*/ 30210 w 57240"/>
                <a:gd name="connsiteY2" fmla="*/ 55650 h 57240"/>
                <a:gd name="connsiteX3" fmla="*/ 55650 w 57240"/>
                <a:gd name="connsiteY3" fmla="*/ 30210 h 57240"/>
                <a:gd name="connsiteX4" fmla="*/ 30210 w 57240"/>
                <a:gd name="connsiteY4" fmla="*/ 4770 h 57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40" h="57240">
                  <a:moveTo>
                    <a:pt x="30210" y="4770"/>
                  </a:moveTo>
                  <a:cubicBezTo>
                    <a:pt x="16218" y="4770"/>
                    <a:pt x="4770" y="16218"/>
                    <a:pt x="4770" y="30210"/>
                  </a:cubicBezTo>
                  <a:cubicBezTo>
                    <a:pt x="4770" y="44202"/>
                    <a:pt x="16218" y="55650"/>
                    <a:pt x="30210" y="55650"/>
                  </a:cubicBezTo>
                  <a:cubicBezTo>
                    <a:pt x="44202" y="55650"/>
                    <a:pt x="55650" y="44202"/>
                    <a:pt x="55650" y="30210"/>
                  </a:cubicBezTo>
                  <a:cubicBezTo>
                    <a:pt x="55650" y="16218"/>
                    <a:pt x="44202" y="4770"/>
                    <a:pt x="30210" y="4770"/>
                  </a:cubicBezTo>
                </a:path>
              </a:pathLst>
            </a:custGeom>
            <a:solidFill>
              <a:srgbClr val="50E6FF"/>
            </a:solidFill>
            <a:ln w="9525" cap="flat">
              <a:noFill/>
              <a:prstDash val="solid"/>
              <a:miter/>
            </a:ln>
          </p:spPr>
          <p:txBody>
            <a:bodyPr rtlCol="0" anchor="ctr"/>
            <a:lstStyle/>
            <a:p>
              <a:endParaRPr lang="en-US" sz="1350"/>
            </a:p>
          </p:txBody>
        </p:sp>
        <p:sp>
          <p:nvSpPr>
            <p:cNvPr id="37" name="Freeform: Shape 18">
              <a:extLst>
                <a:ext uri="{FF2B5EF4-FFF2-40B4-BE49-F238E27FC236}">
                  <a16:creationId xmlns:a16="http://schemas.microsoft.com/office/drawing/2014/main" id="{0A7E96F8-C629-FF46-937B-9A696D33C036}"/>
                </a:ext>
              </a:extLst>
            </p:cNvPr>
            <p:cNvSpPr/>
            <p:nvPr/>
          </p:nvSpPr>
          <p:spPr>
            <a:xfrm>
              <a:off x="5373816" y="1573423"/>
              <a:ext cx="209882" cy="184441"/>
            </a:xfrm>
            <a:custGeom>
              <a:avLst/>
              <a:gdLst>
                <a:gd name="connsiteX0" fmla="*/ 201932 w 209881"/>
                <a:gd name="connsiteY0" fmla="*/ 68371 h 184441"/>
                <a:gd name="connsiteX1" fmla="*/ 180307 w 209881"/>
                <a:gd name="connsiteY1" fmla="*/ 35298 h 184441"/>
                <a:gd name="connsiteX2" fmla="*/ 147871 w 209881"/>
                <a:gd name="connsiteY2" fmla="*/ 13038 h 184441"/>
                <a:gd name="connsiteX3" fmla="*/ 107167 w 209881"/>
                <a:gd name="connsiteY3" fmla="*/ 4770 h 184441"/>
                <a:gd name="connsiteX4" fmla="*/ 66463 w 209881"/>
                <a:gd name="connsiteY4" fmla="*/ 13038 h 184441"/>
                <a:gd name="connsiteX5" fmla="*/ 34026 w 209881"/>
                <a:gd name="connsiteY5" fmla="*/ 35298 h 184441"/>
                <a:gd name="connsiteX6" fmla="*/ 12402 w 209881"/>
                <a:gd name="connsiteY6" fmla="*/ 68371 h 184441"/>
                <a:gd name="connsiteX7" fmla="*/ 4770 w 209881"/>
                <a:gd name="connsiteY7" fmla="*/ 107167 h 184441"/>
                <a:gd name="connsiteX8" fmla="*/ 30210 w 209881"/>
                <a:gd name="connsiteY8" fmla="*/ 107167 h 184441"/>
                <a:gd name="connsiteX9" fmla="*/ 35934 w 209881"/>
                <a:gd name="connsiteY9" fmla="*/ 78547 h 184441"/>
                <a:gd name="connsiteX10" fmla="*/ 51834 w 209881"/>
                <a:gd name="connsiteY10" fmla="*/ 53742 h 184441"/>
                <a:gd name="connsiteX11" fmla="*/ 76003 w 209881"/>
                <a:gd name="connsiteY11" fmla="*/ 36570 h 184441"/>
                <a:gd name="connsiteX12" fmla="*/ 106531 w 209881"/>
                <a:gd name="connsiteY12" fmla="*/ 30210 h 184441"/>
                <a:gd name="connsiteX13" fmla="*/ 137059 w 209881"/>
                <a:gd name="connsiteY13" fmla="*/ 36570 h 184441"/>
                <a:gd name="connsiteX14" fmla="*/ 161227 w 209881"/>
                <a:gd name="connsiteY14" fmla="*/ 53742 h 184441"/>
                <a:gd name="connsiteX15" fmla="*/ 177127 w 209881"/>
                <a:gd name="connsiteY15" fmla="*/ 78547 h 184441"/>
                <a:gd name="connsiteX16" fmla="*/ 182851 w 209881"/>
                <a:gd name="connsiteY16" fmla="*/ 109075 h 184441"/>
                <a:gd name="connsiteX17" fmla="*/ 182851 w 209881"/>
                <a:gd name="connsiteY17" fmla="*/ 183487 h 184441"/>
                <a:gd name="connsiteX18" fmla="*/ 208292 w 209881"/>
                <a:gd name="connsiteY18" fmla="*/ 183487 h 184441"/>
                <a:gd name="connsiteX19" fmla="*/ 208292 w 209881"/>
                <a:gd name="connsiteY19" fmla="*/ 109075 h 184441"/>
                <a:gd name="connsiteX20" fmla="*/ 201932 w 209881"/>
                <a:gd name="connsiteY20" fmla="*/ 68371 h 184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881" h="184441">
                  <a:moveTo>
                    <a:pt x="201932" y="68371"/>
                  </a:moveTo>
                  <a:cubicBezTo>
                    <a:pt x="196844" y="55650"/>
                    <a:pt x="189847" y="44838"/>
                    <a:pt x="180307" y="35298"/>
                  </a:cubicBezTo>
                  <a:cubicBezTo>
                    <a:pt x="171403" y="25758"/>
                    <a:pt x="160591" y="18126"/>
                    <a:pt x="147871" y="13038"/>
                  </a:cubicBezTo>
                  <a:cubicBezTo>
                    <a:pt x="135151" y="7314"/>
                    <a:pt x="121795" y="4770"/>
                    <a:pt x="107167" y="4770"/>
                  </a:cubicBezTo>
                  <a:cubicBezTo>
                    <a:pt x="92539" y="4770"/>
                    <a:pt x="79183" y="7314"/>
                    <a:pt x="66463" y="13038"/>
                  </a:cubicBezTo>
                  <a:cubicBezTo>
                    <a:pt x="53743" y="18762"/>
                    <a:pt x="42930" y="25758"/>
                    <a:pt x="34026" y="35298"/>
                  </a:cubicBezTo>
                  <a:cubicBezTo>
                    <a:pt x="25122" y="44838"/>
                    <a:pt x="17490" y="55650"/>
                    <a:pt x="12402" y="68371"/>
                  </a:cubicBezTo>
                  <a:cubicBezTo>
                    <a:pt x="7314" y="80455"/>
                    <a:pt x="4770" y="93175"/>
                    <a:pt x="4770" y="107167"/>
                  </a:cubicBezTo>
                  <a:lnTo>
                    <a:pt x="30210" y="107167"/>
                  </a:lnTo>
                  <a:cubicBezTo>
                    <a:pt x="30210" y="96991"/>
                    <a:pt x="32118" y="87451"/>
                    <a:pt x="35934" y="78547"/>
                  </a:cubicBezTo>
                  <a:cubicBezTo>
                    <a:pt x="39750" y="69007"/>
                    <a:pt x="45474" y="60738"/>
                    <a:pt x="51834" y="53742"/>
                  </a:cubicBezTo>
                  <a:cubicBezTo>
                    <a:pt x="58830" y="46746"/>
                    <a:pt x="67098" y="41022"/>
                    <a:pt x="76003" y="36570"/>
                  </a:cubicBezTo>
                  <a:cubicBezTo>
                    <a:pt x="85543" y="32754"/>
                    <a:pt x="95719" y="30210"/>
                    <a:pt x="106531" y="30210"/>
                  </a:cubicBezTo>
                  <a:cubicBezTo>
                    <a:pt x="117343" y="30210"/>
                    <a:pt x="127519" y="32118"/>
                    <a:pt x="137059" y="36570"/>
                  </a:cubicBezTo>
                  <a:cubicBezTo>
                    <a:pt x="146599" y="40386"/>
                    <a:pt x="154867" y="46110"/>
                    <a:pt x="161227" y="53742"/>
                  </a:cubicBezTo>
                  <a:cubicBezTo>
                    <a:pt x="168223" y="60738"/>
                    <a:pt x="173311" y="69007"/>
                    <a:pt x="177127" y="78547"/>
                  </a:cubicBezTo>
                  <a:cubicBezTo>
                    <a:pt x="180944" y="88087"/>
                    <a:pt x="182851" y="98263"/>
                    <a:pt x="182851" y="109075"/>
                  </a:cubicBezTo>
                  <a:lnTo>
                    <a:pt x="182851" y="183487"/>
                  </a:lnTo>
                  <a:lnTo>
                    <a:pt x="208292" y="183487"/>
                  </a:lnTo>
                  <a:lnTo>
                    <a:pt x="208292" y="109075"/>
                  </a:lnTo>
                  <a:cubicBezTo>
                    <a:pt x="209564" y="94447"/>
                    <a:pt x="207020" y="81091"/>
                    <a:pt x="201932" y="68371"/>
                  </a:cubicBezTo>
                </a:path>
              </a:pathLst>
            </a:custGeom>
            <a:solidFill>
              <a:srgbClr val="50E6FF"/>
            </a:solidFill>
            <a:ln w="9525" cap="flat">
              <a:noFill/>
              <a:prstDash val="solid"/>
              <a:miter/>
            </a:ln>
          </p:spPr>
          <p:txBody>
            <a:bodyPr rtlCol="0" anchor="ctr"/>
            <a:lstStyle/>
            <a:p>
              <a:endParaRPr lang="en-US" sz="1350"/>
            </a:p>
          </p:txBody>
        </p:sp>
      </p:grpSp>
      <p:grpSp>
        <p:nvGrpSpPr>
          <p:cNvPr id="3" name="Group 2">
            <a:extLst>
              <a:ext uri="{FF2B5EF4-FFF2-40B4-BE49-F238E27FC236}">
                <a16:creationId xmlns:a16="http://schemas.microsoft.com/office/drawing/2014/main" id="{348936F5-E92C-5247-A992-E2B68F54EDEB}"/>
              </a:ext>
            </a:extLst>
          </p:cNvPr>
          <p:cNvGrpSpPr/>
          <p:nvPr/>
        </p:nvGrpSpPr>
        <p:grpSpPr>
          <a:xfrm>
            <a:off x="4989012" y="2472733"/>
            <a:ext cx="501804" cy="556217"/>
            <a:chOff x="6677416" y="3423978"/>
            <a:chExt cx="828284" cy="918098"/>
          </a:xfrm>
        </p:grpSpPr>
        <p:grpSp>
          <p:nvGrpSpPr>
            <p:cNvPr id="2" name="Group 1">
              <a:extLst>
                <a:ext uri="{FF2B5EF4-FFF2-40B4-BE49-F238E27FC236}">
                  <a16:creationId xmlns:a16="http://schemas.microsoft.com/office/drawing/2014/main" id="{55D7EADC-04DC-054B-8BDA-38263C73C86A}"/>
                </a:ext>
              </a:extLst>
            </p:cNvPr>
            <p:cNvGrpSpPr/>
            <p:nvPr/>
          </p:nvGrpSpPr>
          <p:grpSpPr>
            <a:xfrm>
              <a:off x="6677416" y="3423978"/>
              <a:ext cx="675883" cy="918098"/>
              <a:chOff x="9865117" y="528378"/>
              <a:chExt cx="525792" cy="714219"/>
            </a:xfrm>
          </p:grpSpPr>
          <p:sp>
            <p:nvSpPr>
              <p:cNvPr id="39" name="Rectangle 38">
                <a:extLst>
                  <a:ext uri="{FF2B5EF4-FFF2-40B4-BE49-F238E27FC236}">
                    <a16:creationId xmlns:a16="http://schemas.microsoft.com/office/drawing/2014/main" id="{5207BE7E-1B0A-344A-A8E6-DE52E3945C0A}"/>
                  </a:ext>
                </a:extLst>
              </p:cNvPr>
              <p:cNvSpPr/>
              <p:nvPr/>
            </p:nvSpPr>
            <p:spPr>
              <a:xfrm>
                <a:off x="9865117" y="615932"/>
                <a:ext cx="525792" cy="62666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54" name="Rectangle 53">
                <a:extLst>
                  <a:ext uri="{FF2B5EF4-FFF2-40B4-BE49-F238E27FC236}">
                    <a16:creationId xmlns:a16="http://schemas.microsoft.com/office/drawing/2014/main" id="{1D34FE9A-4E4A-2348-B5A4-9C7D728354D3}"/>
                  </a:ext>
                </a:extLst>
              </p:cNvPr>
              <p:cNvSpPr/>
              <p:nvPr/>
            </p:nvSpPr>
            <p:spPr>
              <a:xfrm>
                <a:off x="9920195" y="580962"/>
                <a:ext cx="415636" cy="73299"/>
              </a:xfrm>
              <a:prstGeom prst="rect">
                <a:avLst/>
              </a:prstGeom>
              <a:solidFill>
                <a:srgbClr val="50E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5" name="Rounded Rectangle 54">
                <a:extLst>
                  <a:ext uri="{FF2B5EF4-FFF2-40B4-BE49-F238E27FC236}">
                    <a16:creationId xmlns:a16="http://schemas.microsoft.com/office/drawing/2014/main" id="{FD34764E-0CF2-DE42-AB8D-94FD0F898A89}"/>
                  </a:ext>
                </a:extLst>
              </p:cNvPr>
              <p:cNvSpPr/>
              <p:nvPr/>
            </p:nvSpPr>
            <p:spPr>
              <a:xfrm>
                <a:off x="10013264" y="528378"/>
                <a:ext cx="229497" cy="71717"/>
              </a:xfrm>
              <a:prstGeom prst="roundRect">
                <a:avLst/>
              </a:prstGeom>
              <a:solidFill>
                <a:srgbClr val="50E6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56" name="Group 55">
              <a:extLst>
                <a:ext uri="{FF2B5EF4-FFF2-40B4-BE49-F238E27FC236}">
                  <a16:creationId xmlns:a16="http://schemas.microsoft.com/office/drawing/2014/main" id="{28EA6337-6E6E-1746-95DD-246F2BE32594}"/>
                </a:ext>
              </a:extLst>
            </p:cNvPr>
            <p:cNvGrpSpPr/>
            <p:nvPr/>
          </p:nvGrpSpPr>
          <p:grpSpPr>
            <a:xfrm>
              <a:off x="7033835" y="3810000"/>
              <a:ext cx="471865" cy="428997"/>
              <a:chOff x="475731" y="1805172"/>
              <a:chExt cx="303387" cy="275825"/>
            </a:xfrm>
          </p:grpSpPr>
          <p:sp>
            <p:nvSpPr>
              <p:cNvPr id="57" name="Freeform 5">
                <a:extLst>
                  <a:ext uri="{FF2B5EF4-FFF2-40B4-BE49-F238E27FC236}">
                    <a16:creationId xmlns:a16="http://schemas.microsoft.com/office/drawing/2014/main" id="{FD367F93-C66D-054B-9FB1-48A4D6EDA03E}"/>
                  </a:ext>
                </a:extLst>
              </p:cNvPr>
              <p:cNvSpPr>
                <a:spLocks noEditPoints="1"/>
              </p:cNvSpPr>
              <p:nvPr/>
            </p:nvSpPr>
            <p:spPr bwMode="auto">
              <a:xfrm>
                <a:off x="475731" y="1805172"/>
                <a:ext cx="303387" cy="275825"/>
              </a:xfrm>
              <a:prstGeom prst="triangle">
                <a:avLst/>
              </a:prstGeom>
              <a:solidFill>
                <a:srgbClr val="50E6FF"/>
              </a:solidFill>
              <a:ln w="12700">
                <a:noFill/>
              </a:ln>
            </p:spPr>
            <p:txBody>
              <a:bodyPr vert="horz" wrap="square" lIns="68580" tIns="34290" rIns="68580" bIns="34290" numCol="1" anchor="t" anchorCtr="0" compatLnSpc="1">
                <a:prstTxWarp prst="textNoShape">
                  <a:avLst/>
                </a:prstTxWarp>
              </a:bodyPr>
              <a:lstStyle/>
              <a:p>
                <a:pPr defTabSz="685800">
                  <a:defRPr/>
                </a:pPr>
                <a:endParaRPr lang="en-US" sz="1350">
                  <a:solidFill>
                    <a:schemeClr val="tx2"/>
                  </a:solidFill>
                  <a:latin typeface="Segoe UI"/>
                </a:endParaRPr>
              </a:p>
            </p:txBody>
          </p:sp>
          <p:grpSp>
            <p:nvGrpSpPr>
              <p:cNvPr id="58" name="Group 57">
                <a:extLst>
                  <a:ext uri="{FF2B5EF4-FFF2-40B4-BE49-F238E27FC236}">
                    <a16:creationId xmlns:a16="http://schemas.microsoft.com/office/drawing/2014/main" id="{6FFDA2DF-34A4-4647-942F-C37FF70D7014}"/>
                  </a:ext>
                </a:extLst>
              </p:cNvPr>
              <p:cNvGrpSpPr/>
              <p:nvPr/>
            </p:nvGrpSpPr>
            <p:grpSpPr>
              <a:xfrm>
                <a:off x="627425" y="1886736"/>
                <a:ext cx="0" cy="160366"/>
                <a:chOff x="4791447" y="2616042"/>
                <a:chExt cx="0" cy="1427764"/>
              </a:xfrm>
              <a:solidFill>
                <a:srgbClr val="0078D7"/>
              </a:solidFill>
            </p:grpSpPr>
            <p:cxnSp>
              <p:nvCxnSpPr>
                <p:cNvPr id="60" name="Straight Connector 59">
                  <a:extLst>
                    <a:ext uri="{FF2B5EF4-FFF2-40B4-BE49-F238E27FC236}">
                      <a16:creationId xmlns:a16="http://schemas.microsoft.com/office/drawing/2014/main" id="{756134D4-7325-4F48-9235-8AABB9A894C7}"/>
                    </a:ext>
                  </a:extLst>
                </p:cNvPr>
                <p:cNvCxnSpPr>
                  <a:cxnSpLocks/>
                </p:cNvCxnSpPr>
                <p:nvPr/>
              </p:nvCxnSpPr>
              <p:spPr>
                <a:xfrm>
                  <a:off x="4791447" y="2616042"/>
                  <a:ext cx="0" cy="1030199"/>
                </a:xfrm>
                <a:prstGeom prst="line">
                  <a:avLst/>
                </a:prstGeom>
                <a:grpFill/>
                <a:ln w="25400">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577D43D-B924-C949-803F-35CE323DA92A}"/>
                    </a:ext>
                  </a:extLst>
                </p:cNvPr>
                <p:cNvCxnSpPr>
                  <a:cxnSpLocks/>
                </p:cNvCxnSpPr>
                <p:nvPr/>
              </p:nvCxnSpPr>
              <p:spPr>
                <a:xfrm>
                  <a:off x="4791447" y="3793908"/>
                  <a:ext cx="0" cy="249898"/>
                </a:xfrm>
                <a:prstGeom prst="line">
                  <a:avLst/>
                </a:prstGeom>
                <a:grpFill/>
                <a:ln w="25400">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grpSp>
        <p:nvGrpSpPr>
          <p:cNvPr id="64" name="Group 63">
            <a:extLst>
              <a:ext uri="{FF2B5EF4-FFF2-40B4-BE49-F238E27FC236}">
                <a16:creationId xmlns:a16="http://schemas.microsoft.com/office/drawing/2014/main" id="{549CC6CE-6EED-0042-8959-BF6684513EEB}"/>
              </a:ext>
            </a:extLst>
          </p:cNvPr>
          <p:cNvGrpSpPr/>
          <p:nvPr/>
        </p:nvGrpSpPr>
        <p:grpSpPr>
          <a:xfrm>
            <a:off x="5027407" y="3446979"/>
            <a:ext cx="344693" cy="535556"/>
            <a:chOff x="8963810" y="4164172"/>
            <a:chExt cx="408796" cy="635154"/>
          </a:xfrm>
        </p:grpSpPr>
        <p:sp>
          <p:nvSpPr>
            <p:cNvPr id="65" name="Freeform: Shape 276">
              <a:extLst>
                <a:ext uri="{FF2B5EF4-FFF2-40B4-BE49-F238E27FC236}">
                  <a16:creationId xmlns:a16="http://schemas.microsoft.com/office/drawing/2014/main" id="{C49C0145-28FA-2A45-AC0E-1AFFC1458C52}"/>
                </a:ext>
              </a:extLst>
            </p:cNvPr>
            <p:cNvSpPr/>
            <p:nvPr/>
          </p:nvSpPr>
          <p:spPr>
            <a:xfrm>
              <a:off x="8963810" y="4164172"/>
              <a:ext cx="408796" cy="406196"/>
            </a:xfrm>
            <a:custGeom>
              <a:avLst/>
              <a:gdLst>
                <a:gd name="connsiteX0" fmla="*/ 204398 w 408796"/>
                <a:gd name="connsiteY0" fmla="*/ 0 h 406196"/>
                <a:gd name="connsiteX1" fmla="*/ 408796 w 408796"/>
                <a:gd name="connsiteY1" fmla="*/ 203098 h 406196"/>
                <a:gd name="connsiteX2" fmla="*/ 348929 w 408796"/>
                <a:gd name="connsiteY2" fmla="*/ 346710 h 406196"/>
                <a:gd name="connsiteX3" fmla="*/ 344929 w 408796"/>
                <a:gd name="connsiteY3" fmla="*/ 349390 h 406196"/>
                <a:gd name="connsiteX4" fmla="*/ 344929 w 408796"/>
                <a:gd name="connsiteY4" fmla="*/ 406195 h 406196"/>
                <a:gd name="connsiteX5" fmla="*/ 204408 w 408796"/>
                <a:gd name="connsiteY5" fmla="*/ 406195 h 406196"/>
                <a:gd name="connsiteX6" fmla="*/ 204398 w 408796"/>
                <a:gd name="connsiteY6" fmla="*/ 406196 h 406196"/>
                <a:gd name="connsiteX7" fmla="*/ 204388 w 408796"/>
                <a:gd name="connsiteY7" fmla="*/ 406195 h 406196"/>
                <a:gd name="connsiteX8" fmla="*/ 63868 w 408796"/>
                <a:gd name="connsiteY8" fmla="*/ 406195 h 406196"/>
                <a:gd name="connsiteX9" fmla="*/ 63868 w 408796"/>
                <a:gd name="connsiteY9" fmla="*/ 349391 h 406196"/>
                <a:gd name="connsiteX10" fmla="*/ 59867 w 408796"/>
                <a:gd name="connsiteY10" fmla="*/ 346710 h 406196"/>
                <a:gd name="connsiteX11" fmla="*/ 0 w 408796"/>
                <a:gd name="connsiteY11" fmla="*/ 203098 h 406196"/>
                <a:gd name="connsiteX12" fmla="*/ 204398 w 408796"/>
                <a:gd name="connsiteY12" fmla="*/ 0 h 406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8796" h="406196">
                  <a:moveTo>
                    <a:pt x="204398" y="0"/>
                  </a:moveTo>
                  <a:cubicBezTo>
                    <a:pt x="317284" y="0"/>
                    <a:pt x="408796" y="90930"/>
                    <a:pt x="408796" y="203098"/>
                  </a:cubicBezTo>
                  <a:cubicBezTo>
                    <a:pt x="408796" y="259182"/>
                    <a:pt x="385918" y="309957"/>
                    <a:pt x="348929" y="346710"/>
                  </a:cubicBezTo>
                  <a:lnTo>
                    <a:pt x="344929" y="349390"/>
                  </a:lnTo>
                  <a:lnTo>
                    <a:pt x="344929" y="406195"/>
                  </a:lnTo>
                  <a:lnTo>
                    <a:pt x="204408" y="406195"/>
                  </a:lnTo>
                  <a:lnTo>
                    <a:pt x="204398" y="406196"/>
                  </a:lnTo>
                  <a:lnTo>
                    <a:pt x="204388" y="406195"/>
                  </a:lnTo>
                  <a:lnTo>
                    <a:pt x="63868" y="406195"/>
                  </a:lnTo>
                  <a:lnTo>
                    <a:pt x="63868" y="349391"/>
                  </a:lnTo>
                  <a:lnTo>
                    <a:pt x="59867" y="346710"/>
                  </a:lnTo>
                  <a:cubicBezTo>
                    <a:pt x="22878" y="309957"/>
                    <a:pt x="0" y="259182"/>
                    <a:pt x="0" y="203098"/>
                  </a:cubicBezTo>
                  <a:cubicBezTo>
                    <a:pt x="0" y="90930"/>
                    <a:pt x="91512" y="0"/>
                    <a:pt x="204398" y="0"/>
                  </a:cubicBezTo>
                  <a:close/>
                </a:path>
              </a:pathLst>
            </a:custGeom>
            <a:solidFill>
              <a:srgbClr val="50E6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grpSp>
          <p:nvGrpSpPr>
            <p:cNvPr id="66" name="Group 65">
              <a:extLst>
                <a:ext uri="{FF2B5EF4-FFF2-40B4-BE49-F238E27FC236}">
                  <a16:creationId xmlns:a16="http://schemas.microsoft.com/office/drawing/2014/main" id="{4098B6F6-FCC2-BB4C-A446-3C9257CA6569}"/>
                </a:ext>
              </a:extLst>
            </p:cNvPr>
            <p:cNvGrpSpPr/>
            <p:nvPr/>
          </p:nvGrpSpPr>
          <p:grpSpPr>
            <a:xfrm>
              <a:off x="9041957" y="4599064"/>
              <a:ext cx="252505" cy="200262"/>
              <a:chOff x="9029332" y="4599064"/>
              <a:chExt cx="277755" cy="200262"/>
            </a:xfrm>
          </p:grpSpPr>
          <p:sp>
            <p:nvSpPr>
              <p:cNvPr id="67" name="Rectangle 66">
                <a:extLst>
                  <a:ext uri="{FF2B5EF4-FFF2-40B4-BE49-F238E27FC236}">
                    <a16:creationId xmlns:a16="http://schemas.microsoft.com/office/drawing/2014/main" id="{F272C9E4-746B-3745-9B2F-AB6EC4F32D08}"/>
                  </a:ext>
                </a:extLst>
              </p:cNvPr>
              <p:cNvSpPr/>
              <p:nvPr/>
            </p:nvSpPr>
            <p:spPr>
              <a:xfrm>
                <a:off x="9029332" y="4673617"/>
                <a:ext cx="277755" cy="458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8" name="Rectangle 67">
                <a:extLst>
                  <a:ext uri="{FF2B5EF4-FFF2-40B4-BE49-F238E27FC236}">
                    <a16:creationId xmlns:a16="http://schemas.microsoft.com/office/drawing/2014/main" id="{46404DC2-3371-A349-B63F-82A029CBD60B}"/>
                  </a:ext>
                </a:extLst>
              </p:cNvPr>
              <p:cNvSpPr/>
              <p:nvPr/>
            </p:nvSpPr>
            <p:spPr>
              <a:xfrm>
                <a:off x="9029332" y="4599064"/>
                <a:ext cx="277755" cy="458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0" name="Rectangle 69">
                <a:extLst>
                  <a:ext uri="{FF2B5EF4-FFF2-40B4-BE49-F238E27FC236}">
                    <a16:creationId xmlns:a16="http://schemas.microsoft.com/office/drawing/2014/main" id="{BDEDFCC6-F2ED-FD43-A6D0-97F11A3B5AA8}"/>
                  </a:ext>
                </a:extLst>
              </p:cNvPr>
              <p:cNvSpPr/>
              <p:nvPr/>
            </p:nvSpPr>
            <p:spPr>
              <a:xfrm>
                <a:off x="9091432" y="4748170"/>
                <a:ext cx="153554" cy="511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graphicFrame>
        <p:nvGraphicFramePr>
          <p:cNvPr id="6" name="Object 5">
            <a:extLst>
              <a:ext uri="{FF2B5EF4-FFF2-40B4-BE49-F238E27FC236}">
                <a16:creationId xmlns:a16="http://schemas.microsoft.com/office/drawing/2014/main" id="{AA703043-5359-400F-BED4-BF5D2DC400EF}"/>
              </a:ext>
            </a:extLst>
          </p:cNvPr>
          <p:cNvGraphicFramePr>
            <a:graphicFrameLocks noChangeAspect="1"/>
          </p:cNvGraphicFramePr>
          <p:nvPr>
            <p:extLst>
              <p:ext uri="{D42A27DB-BD31-4B8C-83A1-F6EECF244321}">
                <p14:modId xmlns:p14="http://schemas.microsoft.com/office/powerpoint/2010/main" val="1191283584"/>
              </p:ext>
            </p:extLst>
          </p:nvPr>
        </p:nvGraphicFramePr>
        <p:xfrm>
          <a:off x="0" y="0"/>
          <a:ext cx="9144000" cy="5165339"/>
        </p:xfrm>
        <a:graphic>
          <a:graphicData uri="http://schemas.openxmlformats.org/presentationml/2006/ole">
            <mc:AlternateContent xmlns:mc="http://schemas.openxmlformats.org/markup-compatibility/2006">
              <mc:Choice xmlns:v="urn:schemas-microsoft-com:vml" Requires="v">
                <p:oleObj spid="_x0000_s1029" name="Slide" r:id="rId6" imgW="6094419" imgH="3427358" progId="PowerPoint.Slide.12">
                  <p:embed/>
                </p:oleObj>
              </mc:Choice>
              <mc:Fallback>
                <p:oleObj name="Slide" r:id="rId6" imgW="6094419" imgH="3427358" progId="PowerPoint.Slide.12">
                  <p:embed/>
                  <p:pic>
                    <p:nvPicPr>
                      <p:cNvPr id="0" name=""/>
                      <p:cNvPicPr/>
                      <p:nvPr/>
                    </p:nvPicPr>
                    <p:blipFill>
                      <a:blip r:embed="rId7"/>
                      <a:stretch>
                        <a:fillRect/>
                      </a:stretch>
                    </p:blipFill>
                    <p:spPr>
                      <a:xfrm>
                        <a:off x="0" y="0"/>
                        <a:ext cx="9144000" cy="5165339"/>
                      </a:xfrm>
                      <a:prstGeom prst="rect">
                        <a:avLst/>
                      </a:prstGeom>
                    </p:spPr>
                  </p:pic>
                </p:oleObj>
              </mc:Fallback>
            </mc:AlternateContent>
          </a:graphicData>
        </a:graphic>
      </p:graphicFrame>
    </p:spTree>
    <p:extLst>
      <p:ext uri="{BB962C8B-B14F-4D97-AF65-F5344CB8AC3E}">
        <p14:creationId xmlns:p14="http://schemas.microsoft.com/office/powerpoint/2010/main" val="27363152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9"/>
                                        </p:tgtEl>
                                        <p:attrNameLst>
                                          <p:attrName>style.visibility</p:attrName>
                                        </p:attrNameLst>
                                      </p:cBhvr>
                                      <p:to>
                                        <p:strVal val="visible"/>
                                      </p:to>
                                    </p:set>
                                  </p:childTnLst>
                                </p:cTn>
                              </p:par>
                              <p:par>
                                <p:cTn id="13" presetID="1" presetClass="entr" presetSubtype="0" fill="hold" grpId="0" nodeType="withEffect" nodePh="1">
                                  <p:stCondLst>
                                    <p:cond delay="0"/>
                                  </p:stCondLst>
                                  <p:endCondLst>
                                    <p:cond evt="begin" delay="0">
                                      <p:tn val="13"/>
                                    </p:cond>
                                  </p:endCondLst>
                                  <p:childTnLst>
                                    <p:set>
                                      <p:cBhvr>
                                        <p:cTn id="14" dur="1" fill="hold">
                                          <p:stCondLst>
                                            <p:cond delay="0"/>
                                          </p:stCondLst>
                                        </p:cTn>
                                        <p:tgtEl>
                                          <p:spTgt spid="6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43" grpId="0"/>
      <p:bldP spid="59" grpId="0"/>
      <p:bldP spid="69" grpId="0"/>
      <p:bldP spid="61" grpId="0"/>
      <p:bldP spid="62" grpId="0"/>
      <p:bldP spid="44" grpId="0" animBg="1"/>
      <p:bldP spid="31" grpId="0"/>
      <p:bldP spid="32" grpId="0"/>
      <p:bldP spid="38" grpId="0"/>
      <p:bldP spid="40" grpId="0" animBg="1"/>
      <p:bldP spid="41"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E09D89-741A-461D-AD20-29C7D9C5254D}"/>
              </a:ext>
            </a:extLst>
          </p:cNvPr>
          <p:cNvSpPr>
            <a:spLocks noGrp="1"/>
          </p:cNvSpPr>
          <p:nvPr>
            <p:ph type="title"/>
          </p:nvPr>
        </p:nvSpPr>
        <p:spPr/>
        <p:txBody>
          <a:bodyPr/>
          <a:lstStyle/>
          <a:p>
            <a:pPr algn="ctr"/>
            <a:r>
              <a:rPr lang="es-GT" dirty="0"/>
              <a:t>Tecnologías de 2008</a:t>
            </a:r>
            <a:endParaRPr lang="en-US" dirty="0"/>
          </a:p>
        </p:txBody>
      </p:sp>
      <p:pic>
        <p:nvPicPr>
          <p:cNvPr id="5" name="Picture 2" descr="Image result for iphone 3g">
            <a:extLst>
              <a:ext uri="{FF2B5EF4-FFF2-40B4-BE49-F238E27FC236}">
                <a16:creationId xmlns:a16="http://schemas.microsoft.com/office/drawing/2014/main" id="{B11C7DFB-58B0-44EE-ADE1-8834A74FD17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56445" y="1930674"/>
            <a:ext cx="2114999" cy="21149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Image result for blackberry bold">
            <a:extLst>
              <a:ext uri="{FF2B5EF4-FFF2-40B4-BE49-F238E27FC236}">
                <a16:creationId xmlns:a16="http://schemas.microsoft.com/office/drawing/2014/main" id="{05203E0B-9D6E-4960-BD9C-C845F2A16C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8668" y="1930674"/>
            <a:ext cx="2472563" cy="224014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Image result for Intel core 2 duo">
            <a:extLst>
              <a:ext uri="{FF2B5EF4-FFF2-40B4-BE49-F238E27FC236}">
                <a16:creationId xmlns:a16="http://schemas.microsoft.com/office/drawing/2014/main" id="{9442B128-6C73-46CE-8EFD-027D4E77602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38455" y="2060211"/>
            <a:ext cx="1412135" cy="1667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2573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7508A-9431-476F-9065-AC8A4709E81C}"/>
              </a:ext>
            </a:extLst>
          </p:cNvPr>
          <p:cNvSpPr>
            <a:spLocks noGrp="1"/>
          </p:cNvSpPr>
          <p:nvPr>
            <p:ph type="title"/>
          </p:nvPr>
        </p:nvSpPr>
        <p:spPr>
          <a:xfrm>
            <a:off x="432597" y="244778"/>
            <a:ext cx="8431205" cy="614029"/>
          </a:xfrm>
        </p:spPr>
        <p:txBody>
          <a:bodyPr/>
          <a:lstStyle/>
          <a:p>
            <a:pPr algn="ctr"/>
            <a:r>
              <a:rPr lang="es-GT" dirty="0"/>
              <a:t> Tecnologías de 2019</a:t>
            </a:r>
            <a:endParaRPr lang="en-US" dirty="0"/>
          </a:p>
        </p:txBody>
      </p:sp>
      <p:pic>
        <p:nvPicPr>
          <p:cNvPr id="16" name="Picture 2" descr="Image result for iphone 3g">
            <a:extLst>
              <a:ext uri="{FF2B5EF4-FFF2-40B4-BE49-F238E27FC236}">
                <a16:creationId xmlns:a16="http://schemas.microsoft.com/office/drawing/2014/main" id="{9D26C6DE-5EFB-4A45-9873-757EA88C04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14400" y="1629058"/>
            <a:ext cx="2177073" cy="2177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 descr="Image result for Iphone XS">
            <a:extLst>
              <a:ext uri="{FF2B5EF4-FFF2-40B4-BE49-F238E27FC236}">
                <a16:creationId xmlns:a16="http://schemas.microsoft.com/office/drawing/2014/main" id="{9016DB9F-3D39-4A9B-8195-1432190475C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9307" y="1238761"/>
            <a:ext cx="1982919" cy="234575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blackberry bold">
            <a:extLst>
              <a:ext uri="{FF2B5EF4-FFF2-40B4-BE49-F238E27FC236}">
                <a16:creationId xmlns:a16="http://schemas.microsoft.com/office/drawing/2014/main" id="{BCBEEF06-66B7-46E8-8197-F9481EEAA9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3805" y="1629058"/>
            <a:ext cx="2596788" cy="235269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Image result for Intel core 2 duo">
            <a:extLst>
              <a:ext uri="{FF2B5EF4-FFF2-40B4-BE49-F238E27FC236}">
                <a16:creationId xmlns:a16="http://schemas.microsoft.com/office/drawing/2014/main" id="{CA123AAD-2EA2-4A37-BFD2-0000E1CD840B}"/>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678447" y="1657990"/>
            <a:ext cx="1595432" cy="1884368"/>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descr="Image result for intel xeon">
            <a:extLst>
              <a:ext uri="{FF2B5EF4-FFF2-40B4-BE49-F238E27FC236}">
                <a16:creationId xmlns:a16="http://schemas.microsoft.com/office/drawing/2014/main" id="{0DA29CFC-8286-48D0-8EDE-13708EECB9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14069" y="1629058"/>
            <a:ext cx="1955455" cy="1955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0523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fill="hold"/>
                                        <p:tgtEl>
                                          <p:spTgt spid="17"/>
                                        </p:tgtEl>
                                        <p:attrNameLst>
                                          <p:attrName>ppt_x</p:attrName>
                                        </p:attrNameLst>
                                      </p:cBhvr>
                                      <p:tavLst>
                                        <p:tav tm="0">
                                          <p:val>
                                            <p:strVal val="#ppt_x"/>
                                          </p:val>
                                        </p:tav>
                                        <p:tav tm="100000">
                                          <p:val>
                                            <p:strVal val="#ppt_x"/>
                                          </p:val>
                                        </p:tav>
                                      </p:tavLst>
                                    </p:anim>
                                    <p:anim calcmode="lin" valueType="num">
                                      <p:cBhvr additive="base">
                                        <p:cTn id="13" dur="500" fill="hold"/>
                                        <p:tgtEl>
                                          <p:spTgt spid="17"/>
                                        </p:tgtEl>
                                        <p:attrNameLst>
                                          <p:attrName>ppt_y</p:attrName>
                                        </p:attrNameLst>
                                      </p:cBhvr>
                                      <p:tavLst>
                                        <p:tav tm="0">
                                          <p:val>
                                            <p:strVal val="1+#ppt_h/2"/>
                                          </p:val>
                                        </p:tav>
                                        <p:tav tm="100000">
                                          <p:val>
                                            <p:strVal val="#ppt_y"/>
                                          </p:val>
                                        </p:tav>
                                      </p:tavLst>
                                    </p:anim>
                                  </p:childTnLst>
                                </p:cTn>
                              </p:par>
                              <p:par>
                                <p:cTn id="14" presetID="1" presetClass="exit" presetSubtype="0" fill="hold" nodeType="withEffect">
                                  <p:stCondLst>
                                    <p:cond delay="0"/>
                                  </p:stCondLst>
                                  <p:childTnLst>
                                    <p:set>
                                      <p:cBhvr>
                                        <p:cTn id="15" dur="1" fill="hold">
                                          <p:stCondLst>
                                            <p:cond delay="0"/>
                                          </p:stCondLst>
                                        </p:cTn>
                                        <p:tgtEl>
                                          <p:spTgt spid="16"/>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6" presetClass="exit" presetSubtype="21" fill="hold" nodeType="clickEffect">
                                  <p:stCondLst>
                                    <p:cond delay="0"/>
                                  </p:stCondLst>
                                  <p:childTnLst>
                                    <p:animEffect transition="out" filter="barn(inVertical)">
                                      <p:cBhvr>
                                        <p:cTn id="23" dur="500"/>
                                        <p:tgtEl>
                                          <p:spTgt spid="18"/>
                                        </p:tgtEl>
                                      </p:cBhvr>
                                    </p:animEffect>
                                    <p:set>
                                      <p:cBhvr>
                                        <p:cTn id="24" dur="1" fill="hold">
                                          <p:stCondLst>
                                            <p:cond delay="499"/>
                                          </p:stCondLst>
                                        </p:cTn>
                                        <p:tgtEl>
                                          <p:spTgt spid="18"/>
                                        </p:tgtEl>
                                        <p:attrNameLst>
                                          <p:attrName>style.visibility</p:attrName>
                                        </p:attrNameLst>
                                      </p:cBhvr>
                                      <p:to>
                                        <p:strVal val="hidden"/>
                                      </p:to>
                                    </p:set>
                                  </p:childTnLst>
                                </p:cTn>
                              </p:par>
                              <p:par>
                                <p:cTn id="25" presetID="10"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E3255-E2FB-4362-B7BC-C39C3861E515}"/>
              </a:ext>
            </a:extLst>
          </p:cNvPr>
          <p:cNvSpPr>
            <a:spLocks noGrp="1"/>
          </p:cNvSpPr>
          <p:nvPr>
            <p:ph type="title" idx="4294967295"/>
          </p:nvPr>
        </p:nvSpPr>
        <p:spPr>
          <a:xfrm>
            <a:off x="758937" y="147491"/>
            <a:ext cx="7886700" cy="993775"/>
          </a:xfrm>
          <a:prstGeom prst="rect">
            <a:avLst/>
          </a:prstGeom>
        </p:spPr>
        <p:txBody>
          <a:bodyPr/>
          <a:lstStyle/>
          <a:p>
            <a:pPr algn="ctr"/>
            <a:r>
              <a:rPr lang="en-GB" dirty="0" err="1"/>
              <a:t>Alternativas</a:t>
            </a:r>
            <a:r>
              <a:rPr lang="en-GB" dirty="0"/>
              <a:t> de </a:t>
            </a:r>
            <a:r>
              <a:rPr lang="en-GB" dirty="0" err="1"/>
              <a:t>migración</a:t>
            </a:r>
            <a:endParaRPr lang="en-US" dirty="0"/>
          </a:p>
        </p:txBody>
      </p:sp>
      <p:sp>
        <p:nvSpPr>
          <p:cNvPr id="12" name="Rectangle 11">
            <a:extLst>
              <a:ext uri="{FF2B5EF4-FFF2-40B4-BE49-F238E27FC236}">
                <a16:creationId xmlns:a16="http://schemas.microsoft.com/office/drawing/2014/main" id="{0F80C018-960E-41A3-92FF-FDEA03473ADB}"/>
              </a:ext>
            </a:extLst>
          </p:cNvPr>
          <p:cNvSpPr/>
          <p:nvPr/>
        </p:nvSpPr>
        <p:spPr>
          <a:xfrm>
            <a:off x="311910" y="2290245"/>
            <a:ext cx="1639355" cy="723362"/>
          </a:xfrm>
          <a:prstGeom prst="rect">
            <a:avLst/>
          </a:prstGeom>
          <a:noFill/>
          <a:ln>
            <a:solidFill>
              <a:srgbClr val="9393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en-US" sz="1050" b="1" dirty="0">
                <a:solidFill>
                  <a:srgbClr val="0078D7"/>
                </a:solidFill>
                <a:latin typeface="Segoe UI Semibold" panose="020B0502040204020203" pitchFamily="34" charset="0"/>
                <a:cs typeface="Segoe UI Semibold" panose="020B0502040204020203" pitchFamily="34" charset="0"/>
              </a:rPr>
              <a:t>SQL Server 2008/R2 end of support </a:t>
            </a:r>
          </a:p>
        </p:txBody>
      </p:sp>
      <p:sp>
        <p:nvSpPr>
          <p:cNvPr id="14" name="Rectangle 13">
            <a:extLst>
              <a:ext uri="{FF2B5EF4-FFF2-40B4-BE49-F238E27FC236}">
                <a16:creationId xmlns:a16="http://schemas.microsoft.com/office/drawing/2014/main" id="{29D7C375-60E5-4E63-945B-C1B44526FE67}"/>
              </a:ext>
            </a:extLst>
          </p:cNvPr>
          <p:cNvSpPr/>
          <p:nvPr/>
        </p:nvSpPr>
        <p:spPr>
          <a:xfrm>
            <a:off x="4454396" y="1345487"/>
            <a:ext cx="1665185" cy="754380"/>
          </a:xfrm>
          <a:prstGeom prst="rect">
            <a:avLst/>
          </a:prstGeom>
          <a:solidFill>
            <a:srgbClr val="0078D7"/>
          </a:solidFill>
          <a:ln w="12700">
            <a:solidFill>
              <a:srgbClr val="0078D7"/>
            </a:solidFill>
          </a:ln>
        </p:spPr>
        <p:style>
          <a:lnRef idx="2">
            <a:schemeClr val="accent4">
              <a:shade val="50000"/>
            </a:schemeClr>
          </a:lnRef>
          <a:fillRef idx="1">
            <a:schemeClr val="accent4"/>
          </a:fillRef>
          <a:effectRef idx="0">
            <a:schemeClr val="accent4"/>
          </a:effectRef>
          <a:fontRef idx="minor">
            <a:schemeClr val="lt1"/>
          </a:fontRef>
        </p:style>
        <p:txBody>
          <a:bodyPr lIns="411480" rtlCol="0" anchor="ctr"/>
          <a:lstStyle/>
          <a:p>
            <a:pPr defTabSz="685800">
              <a:defRPr/>
            </a:pPr>
            <a:r>
              <a:rPr lang="en-US" sz="900" b="1" dirty="0">
                <a:solidFill>
                  <a:prstClr val="white"/>
                </a:solidFill>
                <a:latin typeface="Segoe UI Semibold" panose="020B0502040204020203" pitchFamily="34" charset="0"/>
                <a:cs typeface="Segoe UI Semibold" panose="020B0502040204020203" pitchFamily="34" charset="0"/>
              </a:rPr>
              <a:t>Lift-and-shift to PaaS with Azure SQL Database Managed Instance (MI)</a:t>
            </a:r>
          </a:p>
        </p:txBody>
      </p:sp>
      <p:sp>
        <p:nvSpPr>
          <p:cNvPr id="26" name="Rectangle 25">
            <a:extLst>
              <a:ext uri="{FF2B5EF4-FFF2-40B4-BE49-F238E27FC236}">
                <a16:creationId xmlns:a16="http://schemas.microsoft.com/office/drawing/2014/main" id="{03888918-CC15-4A7A-A8B8-7A661BAAF3F5}"/>
              </a:ext>
            </a:extLst>
          </p:cNvPr>
          <p:cNvSpPr/>
          <p:nvPr/>
        </p:nvSpPr>
        <p:spPr>
          <a:xfrm>
            <a:off x="4458029" y="2295973"/>
            <a:ext cx="1665185" cy="754380"/>
          </a:xfrm>
          <a:prstGeom prst="rect">
            <a:avLst/>
          </a:prstGeom>
          <a:solidFill>
            <a:srgbClr val="0078D7"/>
          </a:solidFill>
          <a:ln>
            <a:solidFill>
              <a:srgbClr val="0078D7"/>
            </a:solidFill>
          </a:ln>
        </p:spPr>
        <p:style>
          <a:lnRef idx="2">
            <a:schemeClr val="accent4">
              <a:shade val="50000"/>
            </a:schemeClr>
          </a:lnRef>
          <a:fillRef idx="1">
            <a:schemeClr val="accent4"/>
          </a:fillRef>
          <a:effectRef idx="0">
            <a:schemeClr val="accent4"/>
          </a:effectRef>
          <a:fontRef idx="minor">
            <a:schemeClr val="lt1"/>
          </a:fontRef>
        </p:style>
        <p:txBody>
          <a:bodyPr lIns="411480" rtlCol="0" anchor="ctr"/>
          <a:lstStyle/>
          <a:p>
            <a:pPr defTabSz="685800">
              <a:defRPr/>
            </a:pPr>
            <a:endParaRPr lang="en-US" sz="900" b="1" dirty="0">
              <a:solidFill>
                <a:prstClr val="white"/>
              </a:solidFill>
              <a:latin typeface="Segoe UI Semibold" panose="020B0502040204020203" pitchFamily="34" charset="0"/>
              <a:cs typeface="Segoe UI Semibold" panose="020B0502040204020203" pitchFamily="34" charset="0"/>
            </a:endParaRPr>
          </a:p>
          <a:p>
            <a:pPr defTabSz="685800">
              <a:defRPr/>
            </a:pPr>
            <a:r>
              <a:rPr lang="en-US" sz="900" b="1" dirty="0">
                <a:solidFill>
                  <a:prstClr val="white"/>
                </a:solidFill>
                <a:latin typeface="Segoe UI Semibold" panose="020B0502040204020203" pitchFamily="34" charset="0"/>
                <a:cs typeface="Segoe UI Semibold" panose="020B0502040204020203" pitchFamily="34" charset="0"/>
              </a:rPr>
              <a:t>Move to IaaS with </a:t>
            </a:r>
            <a:br>
              <a:rPr lang="en-US" sz="900" b="1" dirty="0">
                <a:solidFill>
                  <a:prstClr val="white"/>
                </a:solidFill>
                <a:latin typeface="Segoe UI Semibold" panose="020B0502040204020203" pitchFamily="34" charset="0"/>
                <a:cs typeface="Segoe UI Semibold" panose="020B0502040204020203" pitchFamily="34" charset="0"/>
              </a:rPr>
            </a:br>
            <a:r>
              <a:rPr lang="en-US" sz="900" b="1" dirty="0">
                <a:solidFill>
                  <a:prstClr val="white"/>
                </a:solidFill>
                <a:latin typeface="Segoe UI Semibold" panose="020B0502040204020203" pitchFamily="34" charset="0"/>
                <a:cs typeface="Segoe UI Semibold" panose="020B0502040204020203" pitchFamily="34" charset="0"/>
              </a:rPr>
              <a:t>Azure SQL VM</a:t>
            </a:r>
          </a:p>
          <a:p>
            <a:pPr defTabSz="685800">
              <a:defRPr/>
            </a:pPr>
            <a:endParaRPr lang="en-US" sz="900" b="1" dirty="0">
              <a:solidFill>
                <a:prstClr val="white"/>
              </a:solidFill>
              <a:latin typeface="Segoe UI Semibold" panose="020B0502040204020203" pitchFamily="34" charset="0"/>
              <a:cs typeface="Segoe UI Semibold" panose="020B0502040204020203" pitchFamily="34" charset="0"/>
            </a:endParaRPr>
          </a:p>
        </p:txBody>
      </p:sp>
      <p:sp>
        <p:nvSpPr>
          <p:cNvPr id="8" name="Rectangle 7">
            <a:extLst>
              <a:ext uri="{FF2B5EF4-FFF2-40B4-BE49-F238E27FC236}">
                <a16:creationId xmlns:a16="http://schemas.microsoft.com/office/drawing/2014/main" id="{2B2C05ED-364E-4497-9A25-D0538D3AB3E7}"/>
              </a:ext>
            </a:extLst>
          </p:cNvPr>
          <p:cNvSpPr/>
          <p:nvPr/>
        </p:nvSpPr>
        <p:spPr>
          <a:xfrm>
            <a:off x="6117337" y="1345487"/>
            <a:ext cx="2712339" cy="754380"/>
          </a:xfrm>
          <a:prstGeom prst="rect">
            <a:avLst/>
          </a:prstGeom>
          <a:noFill/>
          <a:ln w="127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defTabSz="685800">
              <a:spcBef>
                <a:spcPts val="450"/>
              </a:spcBef>
              <a:defRPr/>
            </a:pPr>
            <a:r>
              <a:rPr lang="en-US" sz="900" dirty="0">
                <a:solidFill>
                  <a:srgbClr val="002050"/>
                </a:solidFill>
                <a:latin typeface="Segoe UI"/>
                <a:cs typeface="Segoe UI Light" panose="020B0502040204020203" pitchFamily="34" charset="0"/>
              </a:rPr>
              <a:t>SQL DB MI takes source version as far back as SQL Server 2005; no more future upgrades required as SQL DB will always run on the latest feature as part of fully managed services</a:t>
            </a:r>
          </a:p>
        </p:txBody>
      </p:sp>
      <p:sp>
        <p:nvSpPr>
          <p:cNvPr id="40" name="Rectangle 39">
            <a:extLst>
              <a:ext uri="{FF2B5EF4-FFF2-40B4-BE49-F238E27FC236}">
                <a16:creationId xmlns:a16="http://schemas.microsoft.com/office/drawing/2014/main" id="{D4FF866B-5BD3-4D35-B64B-1323628AF1B2}"/>
              </a:ext>
            </a:extLst>
          </p:cNvPr>
          <p:cNvSpPr/>
          <p:nvPr/>
        </p:nvSpPr>
        <p:spPr>
          <a:xfrm>
            <a:off x="6123216" y="2295973"/>
            <a:ext cx="2706460" cy="754380"/>
          </a:xfrm>
          <a:prstGeom prst="rect">
            <a:avLst/>
          </a:prstGeom>
          <a:noFill/>
          <a:ln w="127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spcBef>
                <a:spcPts val="450"/>
              </a:spcBef>
            </a:pPr>
            <a:r>
              <a:rPr lang="en-US" sz="900" b="1" dirty="0">
                <a:solidFill>
                  <a:srgbClr val="002050"/>
                </a:solidFill>
                <a:latin typeface="Segoe UI"/>
                <a:cs typeface="Segoe UI Light" panose="020B0502040204020203" pitchFamily="34" charset="0"/>
              </a:rPr>
              <a:t>Upgrade</a:t>
            </a:r>
            <a:r>
              <a:rPr lang="en-US" sz="900" dirty="0">
                <a:solidFill>
                  <a:srgbClr val="002050"/>
                </a:solidFill>
                <a:latin typeface="Segoe UI"/>
                <a:cs typeface="Segoe UI Light" panose="020B0502040204020203" pitchFamily="34" charset="0"/>
              </a:rPr>
              <a:t> to SQL Server 2017 on Azure VMs, or</a:t>
            </a:r>
          </a:p>
          <a:p>
            <a:pPr>
              <a:spcBef>
                <a:spcPts val="450"/>
              </a:spcBef>
            </a:pPr>
            <a:r>
              <a:rPr lang="en-US" sz="900" b="1" dirty="0">
                <a:solidFill>
                  <a:srgbClr val="002050"/>
                </a:solidFill>
                <a:latin typeface="Segoe UI"/>
                <a:cs typeface="Segoe UI Light" panose="020B0502040204020203" pitchFamily="34" charset="0"/>
              </a:rPr>
              <a:t>Move “as-is” </a:t>
            </a:r>
            <a:r>
              <a:rPr lang="en-US" sz="900" dirty="0">
                <a:solidFill>
                  <a:srgbClr val="002050"/>
                </a:solidFill>
                <a:latin typeface="Segoe UI"/>
                <a:cs typeface="Segoe UI Light" panose="020B0502040204020203" pitchFamily="34" charset="0"/>
              </a:rPr>
              <a:t>with SQL Server and Windows Server 2008/R2 and get 3 years of Extended Security Updates* for free</a:t>
            </a:r>
          </a:p>
        </p:txBody>
      </p:sp>
      <p:sp>
        <p:nvSpPr>
          <p:cNvPr id="67" name="Rectangle 66">
            <a:extLst>
              <a:ext uri="{FF2B5EF4-FFF2-40B4-BE49-F238E27FC236}">
                <a16:creationId xmlns:a16="http://schemas.microsoft.com/office/drawing/2014/main" id="{5F224214-DC2D-4C42-8C4F-32A657D30A1E}"/>
              </a:ext>
            </a:extLst>
          </p:cNvPr>
          <p:cNvSpPr/>
          <p:nvPr/>
        </p:nvSpPr>
        <p:spPr>
          <a:xfrm>
            <a:off x="6137374" y="3206429"/>
            <a:ext cx="2692301" cy="754380"/>
          </a:xfrm>
          <a:prstGeom prst="rect">
            <a:avLst/>
          </a:prstGeom>
          <a:noFill/>
          <a:ln>
            <a:solidFill>
              <a:srgbClr val="0078D7"/>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defTabSz="685800">
              <a:defRPr/>
            </a:pPr>
            <a:r>
              <a:rPr lang="en-US" sz="900" dirty="0">
                <a:solidFill>
                  <a:srgbClr val="000000"/>
                </a:solidFill>
                <a:latin typeface="Segoe UI"/>
                <a:cs typeface="Segoe UI Light" panose="020B0502040204020203" pitchFamily="34" charset="0"/>
              </a:rPr>
              <a:t>Upgrade to SQL Server 2017** (and </a:t>
            </a:r>
            <a:br>
              <a:rPr lang="en-US" sz="900" dirty="0">
                <a:solidFill>
                  <a:srgbClr val="000000"/>
                </a:solidFill>
                <a:latin typeface="Segoe UI"/>
                <a:cs typeface="Segoe UI Light" panose="020B0502040204020203" pitchFamily="34" charset="0"/>
              </a:rPr>
            </a:br>
            <a:r>
              <a:rPr lang="en-US" sz="900" dirty="0">
                <a:solidFill>
                  <a:srgbClr val="000000"/>
                </a:solidFill>
                <a:latin typeface="Segoe UI"/>
                <a:cs typeface="Segoe UI Light" panose="020B0502040204020203" pitchFamily="34" charset="0"/>
              </a:rPr>
              <a:t>Windows Server 2016)</a:t>
            </a:r>
          </a:p>
        </p:txBody>
      </p:sp>
      <p:grpSp>
        <p:nvGrpSpPr>
          <p:cNvPr id="4" name="Group 3">
            <a:extLst>
              <a:ext uri="{FF2B5EF4-FFF2-40B4-BE49-F238E27FC236}">
                <a16:creationId xmlns:a16="http://schemas.microsoft.com/office/drawing/2014/main" id="{7E57B743-94BA-FD45-85AD-97A14A5F77ED}"/>
              </a:ext>
            </a:extLst>
          </p:cNvPr>
          <p:cNvGrpSpPr/>
          <p:nvPr/>
        </p:nvGrpSpPr>
        <p:grpSpPr>
          <a:xfrm>
            <a:off x="2412809" y="1827914"/>
            <a:ext cx="1620349" cy="1652208"/>
            <a:chOff x="3532764" y="2642221"/>
            <a:chExt cx="2269938" cy="2202944"/>
          </a:xfrm>
        </p:grpSpPr>
        <p:sp>
          <p:nvSpPr>
            <p:cNvPr id="16" name="Rectangle 15">
              <a:extLst>
                <a:ext uri="{FF2B5EF4-FFF2-40B4-BE49-F238E27FC236}">
                  <a16:creationId xmlns:a16="http://schemas.microsoft.com/office/drawing/2014/main" id="{CF4236FC-C607-4D12-BEC5-30DB2EFE9688}"/>
                </a:ext>
              </a:extLst>
            </p:cNvPr>
            <p:cNvSpPr/>
            <p:nvPr/>
          </p:nvSpPr>
          <p:spPr>
            <a:xfrm>
              <a:off x="3532765" y="2642221"/>
              <a:ext cx="2269937" cy="964482"/>
            </a:xfrm>
            <a:prstGeom prst="rect">
              <a:avLst/>
            </a:prstGeom>
            <a:solidFill>
              <a:srgbClr val="0078D7"/>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defRPr/>
              </a:pPr>
              <a:r>
                <a:rPr lang="en-US" sz="1050" b="1" dirty="0">
                  <a:solidFill>
                    <a:prstClr val="white"/>
                  </a:solidFill>
                  <a:latin typeface="Segoe UI Semibold" panose="020B0502040204020203" pitchFamily="34" charset="0"/>
                  <a:cs typeface="Segoe UI Semibold" panose="020B0502040204020203" pitchFamily="34" charset="0"/>
                </a:rPr>
                <a:t>Modernize to Azure </a:t>
              </a:r>
            </a:p>
          </p:txBody>
        </p:sp>
        <p:sp>
          <p:nvSpPr>
            <p:cNvPr id="38" name="Rectangle 37">
              <a:extLst>
                <a:ext uri="{FF2B5EF4-FFF2-40B4-BE49-F238E27FC236}">
                  <a16:creationId xmlns:a16="http://schemas.microsoft.com/office/drawing/2014/main" id="{69AF39C7-58B7-4C29-9A69-E61EF3AD495B}"/>
                </a:ext>
              </a:extLst>
            </p:cNvPr>
            <p:cNvSpPr/>
            <p:nvPr/>
          </p:nvSpPr>
          <p:spPr>
            <a:xfrm>
              <a:off x="3532764" y="3880683"/>
              <a:ext cx="2269937" cy="964482"/>
            </a:xfrm>
            <a:prstGeom prst="rect">
              <a:avLst/>
            </a:prstGeom>
            <a:solidFill>
              <a:srgbClr val="0078D7"/>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defRPr/>
              </a:pPr>
              <a:r>
                <a:rPr lang="en-US" sz="1050" b="1" dirty="0">
                  <a:solidFill>
                    <a:prstClr val="white"/>
                  </a:solidFill>
                  <a:latin typeface="Segoe UI Semibold" panose="020B0502040204020203" pitchFamily="34" charset="0"/>
                  <a:cs typeface="Segoe UI Semibold" panose="020B0502040204020203" pitchFamily="34" charset="0"/>
                </a:rPr>
                <a:t>Modernize on premises</a:t>
              </a:r>
            </a:p>
          </p:txBody>
        </p:sp>
      </p:grpSp>
      <p:sp>
        <p:nvSpPr>
          <p:cNvPr id="42" name="Rectangle 41">
            <a:extLst>
              <a:ext uri="{FF2B5EF4-FFF2-40B4-BE49-F238E27FC236}">
                <a16:creationId xmlns:a16="http://schemas.microsoft.com/office/drawing/2014/main" id="{A988C984-6CEA-4C3C-B4DC-EB8197D45CA8}"/>
              </a:ext>
            </a:extLst>
          </p:cNvPr>
          <p:cNvSpPr/>
          <p:nvPr/>
        </p:nvSpPr>
        <p:spPr>
          <a:xfrm>
            <a:off x="4458029" y="3206429"/>
            <a:ext cx="1681514" cy="754380"/>
          </a:xfrm>
          <a:prstGeom prst="rect">
            <a:avLst/>
          </a:prstGeom>
          <a:solidFill>
            <a:srgbClr val="0078D7"/>
          </a:solidFill>
          <a:ln>
            <a:solidFill>
              <a:srgbClr val="939393"/>
            </a:solidFill>
          </a:ln>
        </p:spPr>
        <p:style>
          <a:lnRef idx="2">
            <a:schemeClr val="accent4">
              <a:shade val="50000"/>
            </a:schemeClr>
          </a:lnRef>
          <a:fillRef idx="1">
            <a:schemeClr val="accent4"/>
          </a:fillRef>
          <a:effectRef idx="0">
            <a:schemeClr val="accent4"/>
          </a:effectRef>
          <a:fontRef idx="minor">
            <a:schemeClr val="lt1"/>
          </a:fontRef>
        </p:style>
        <p:txBody>
          <a:bodyPr lIns="411480" rtlCol="0" anchor="ctr"/>
          <a:lstStyle/>
          <a:p>
            <a:pPr defTabSz="685800">
              <a:defRPr/>
            </a:pPr>
            <a:r>
              <a:rPr lang="en-US" sz="900" b="1" dirty="0">
                <a:solidFill>
                  <a:prstClr val="white"/>
                </a:solidFill>
                <a:latin typeface="Segoe UI Semibold" panose="020B0502040204020203" pitchFamily="34" charset="0"/>
                <a:cs typeface="Segoe UI Semibold" panose="020B0502040204020203" pitchFamily="34" charset="0"/>
              </a:rPr>
              <a:t>Upgrade on premises</a:t>
            </a:r>
          </a:p>
        </p:txBody>
      </p:sp>
      <p:sp>
        <p:nvSpPr>
          <p:cNvPr id="44" name="Rectangle 43">
            <a:extLst>
              <a:ext uri="{FF2B5EF4-FFF2-40B4-BE49-F238E27FC236}">
                <a16:creationId xmlns:a16="http://schemas.microsoft.com/office/drawing/2014/main" id="{1E30FFD8-F039-4047-A67B-18F123D5591B}"/>
              </a:ext>
            </a:extLst>
          </p:cNvPr>
          <p:cNvSpPr/>
          <p:nvPr/>
        </p:nvSpPr>
        <p:spPr>
          <a:xfrm>
            <a:off x="799914" y="4072438"/>
            <a:ext cx="8029762" cy="175433"/>
          </a:xfrm>
          <a:prstGeom prst="rect">
            <a:avLst/>
          </a:prstGeom>
        </p:spPr>
        <p:txBody>
          <a:bodyPr wrap="square" anchor="t">
            <a:spAutoFit/>
          </a:bodyPr>
          <a:lstStyle/>
          <a:p>
            <a:pPr algn="r" defTabSz="504053" fontAlgn="base">
              <a:lnSpc>
                <a:spcPct val="90000"/>
              </a:lnSpc>
              <a:spcBef>
                <a:spcPct val="0"/>
              </a:spcBef>
              <a:spcAft>
                <a:spcPts val="294"/>
              </a:spcAft>
              <a:defRPr/>
            </a:pPr>
            <a:r>
              <a:rPr lang="en-US" sz="600" dirty="0">
                <a:solidFill>
                  <a:srgbClr val="000000"/>
                </a:solidFill>
                <a:latin typeface="Segoe UI "/>
                <a:cs typeface="Segoe UI Semilight" panose="020B0402040204020203" pitchFamily="34" charset="0"/>
              </a:rPr>
              <a:t>* ESU worth 75% of license every year for the next three years after EOS</a:t>
            </a:r>
          </a:p>
        </p:txBody>
      </p:sp>
      <p:grpSp>
        <p:nvGrpSpPr>
          <p:cNvPr id="11" name="Group 10">
            <a:extLst>
              <a:ext uri="{FF2B5EF4-FFF2-40B4-BE49-F238E27FC236}">
                <a16:creationId xmlns:a16="http://schemas.microsoft.com/office/drawing/2014/main" id="{C3AA77A4-5593-0744-A4F6-88DA8C682B6F}"/>
              </a:ext>
            </a:extLst>
          </p:cNvPr>
          <p:cNvGrpSpPr/>
          <p:nvPr/>
        </p:nvGrpSpPr>
        <p:grpSpPr>
          <a:xfrm>
            <a:off x="1947486" y="2189198"/>
            <a:ext cx="411993" cy="929027"/>
            <a:chOff x="2204762" y="4653969"/>
            <a:chExt cx="819968" cy="1706136"/>
          </a:xfrm>
        </p:grpSpPr>
        <p:sp>
          <p:nvSpPr>
            <p:cNvPr id="5" name="Freeform 4">
              <a:extLst>
                <a:ext uri="{FF2B5EF4-FFF2-40B4-BE49-F238E27FC236}">
                  <a16:creationId xmlns:a16="http://schemas.microsoft.com/office/drawing/2014/main" id="{42597377-6A51-DC41-8645-D62D0D310594}"/>
                </a:ext>
              </a:extLst>
            </p:cNvPr>
            <p:cNvSpPr/>
            <p:nvPr/>
          </p:nvSpPr>
          <p:spPr bwMode="auto">
            <a:xfrm rot="16200000">
              <a:off x="1970940" y="5306315"/>
              <a:ext cx="1706136" cy="401444"/>
            </a:xfrm>
            <a:custGeom>
              <a:avLst/>
              <a:gdLst>
                <a:gd name="connsiteX0" fmla="*/ 0 w 1706136"/>
                <a:gd name="connsiteY0" fmla="*/ 390293 h 401444"/>
                <a:gd name="connsiteX1" fmla="*/ 0 w 1706136"/>
                <a:gd name="connsiteY1" fmla="*/ 0 h 401444"/>
                <a:gd name="connsiteX2" fmla="*/ 1706136 w 1706136"/>
                <a:gd name="connsiteY2" fmla="*/ 0 h 401444"/>
                <a:gd name="connsiteX3" fmla="*/ 1706136 w 1706136"/>
                <a:gd name="connsiteY3" fmla="*/ 401444 h 401444"/>
              </a:gdLst>
              <a:ahLst/>
              <a:cxnLst>
                <a:cxn ang="0">
                  <a:pos x="connsiteX0" y="connsiteY0"/>
                </a:cxn>
                <a:cxn ang="0">
                  <a:pos x="connsiteX1" y="connsiteY1"/>
                </a:cxn>
                <a:cxn ang="0">
                  <a:pos x="connsiteX2" y="connsiteY2"/>
                </a:cxn>
                <a:cxn ang="0">
                  <a:pos x="connsiteX3" y="connsiteY3"/>
                </a:cxn>
              </a:cxnLst>
              <a:rect l="l" t="t" r="r" b="b"/>
              <a:pathLst>
                <a:path w="1706136" h="401444">
                  <a:moveTo>
                    <a:pt x="0" y="390293"/>
                  </a:moveTo>
                  <a:lnTo>
                    <a:pt x="0" y="0"/>
                  </a:lnTo>
                  <a:lnTo>
                    <a:pt x="1706136" y="0"/>
                  </a:lnTo>
                  <a:lnTo>
                    <a:pt x="1706136" y="401444"/>
                  </a:lnTo>
                </a:path>
              </a:pathLst>
            </a:custGeom>
            <a:noFill/>
            <a:ln w="12700">
              <a:solidFill>
                <a:srgbClr val="939393"/>
              </a:solidFill>
              <a:headEnd type="triangle" w="med" len="med"/>
              <a:tailEnd type="triangl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350"/>
            </a:p>
          </p:txBody>
        </p:sp>
        <p:cxnSp>
          <p:nvCxnSpPr>
            <p:cNvPr id="9" name="Straight Connector 8">
              <a:extLst>
                <a:ext uri="{FF2B5EF4-FFF2-40B4-BE49-F238E27FC236}">
                  <a16:creationId xmlns:a16="http://schemas.microsoft.com/office/drawing/2014/main" id="{C74AA06C-D605-9C46-8AA5-BD08F44C65AF}"/>
                </a:ext>
              </a:extLst>
            </p:cNvPr>
            <p:cNvCxnSpPr>
              <a:cxnSpLocks/>
            </p:cNvCxnSpPr>
            <p:nvPr/>
          </p:nvCxnSpPr>
          <p:spPr>
            <a:xfrm>
              <a:off x="2204762" y="5507037"/>
              <a:ext cx="418448" cy="0"/>
            </a:xfrm>
            <a:prstGeom prst="line">
              <a:avLst/>
            </a:prstGeom>
            <a:ln w="12700">
              <a:solidFill>
                <a:srgbClr val="939393"/>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0AEEF8E7-C0FF-6940-80C3-709A0A8A4931}"/>
              </a:ext>
            </a:extLst>
          </p:cNvPr>
          <p:cNvGrpSpPr/>
          <p:nvPr/>
        </p:nvGrpSpPr>
        <p:grpSpPr>
          <a:xfrm>
            <a:off x="4024993" y="1723834"/>
            <a:ext cx="411993" cy="929027"/>
            <a:chOff x="2204762" y="4653969"/>
            <a:chExt cx="819968" cy="1706136"/>
          </a:xfrm>
        </p:grpSpPr>
        <p:sp>
          <p:nvSpPr>
            <p:cNvPr id="34" name="Freeform 33">
              <a:extLst>
                <a:ext uri="{FF2B5EF4-FFF2-40B4-BE49-F238E27FC236}">
                  <a16:creationId xmlns:a16="http://schemas.microsoft.com/office/drawing/2014/main" id="{6BA58117-1B25-CE48-8D30-80B21BA784E1}"/>
                </a:ext>
              </a:extLst>
            </p:cNvPr>
            <p:cNvSpPr/>
            <p:nvPr/>
          </p:nvSpPr>
          <p:spPr bwMode="auto">
            <a:xfrm rot="16200000">
              <a:off x="1970940" y="5306315"/>
              <a:ext cx="1706136" cy="401444"/>
            </a:xfrm>
            <a:custGeom>
              <a:avLst/>
              <a:gdLst>
                <a:gd name="connsiteX0" fmla="*/ 0 w 1706136"/>
                <a:gd name="connsiteY0" fmla="*/ 390293 h 401444"/>
                <a:gd name="connsiteX1" fmla="*/ 0 w 1706136"/>
                <a:gd name="connsiteY1" fmla="*/ 0 h 401444"/>
                <a:gd name="connsiteX2" fmla="*/ 1706136 w 1706136"/>
                <a:gd name="connsiteY2" fmla="*/ 0 h 401444"/>
                <a:gd name="connsiteX3" fmla="*/ 1706136 w 1706136"/>
                <a:gd name="connsiteY3" fmla="*/ 401444 h 401444"/>
              </a:gdLst>
              <a:ahLst/>
              <a:cxnLst>
                <a:cxn ang="0">
                  <a:pos x="connsiteX0" y="connsiteY0"/>
                </a:cxn>
                <a:cxn ang="0">
                  <a:pos x="connsiteX1" y="connsiteY1"/>
                </a:cxn>
                <a:cxn ang="0">
                  <a:pos x="connsiteX2" y="connsiteY2"/>
                </a:cxn>
                <a:cxn ang="0">
                  <a:pos x="connsiteX3" y="connsiteY3"/>
                </a:cxn>
              </a:cxnLst>
              <a:rect l="l" t="t" r="r" b="b"/>
              <a:pathLst>
                <a:path w="1706136" h="401444">
                  <a:moveTo>
                    <a:pt x="0" y="390293"/>
                  </a:moveTo>
                  <a:lnTo>
                    <a:pt x="0" y="0"/>
                  </a:lnTo>
                  <a:lnTo>
                    <a:pt x="1706136" y="0"/>
                  </a:lnTo>
                  <a:lnTo>
                    <a:pt x="1706136" y="401444"/>
                  </a:lnTo>
                </a:path>
              </a:pathLst>
            </a:custGeom>
            <a:noFill/>
            <a:ln w="12700">
              <a:solidFill>
                <a:srgbClr val="939393"/>
              </a:solidFill>
              <a:headEnd type="triangle" w="med" len="med"/>
              <a:tailEnd type="triangl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350"/>
            </a:p>
          </p:txBody>
        </p:sp>
        <p:cxnSp>
          <p:nvCxnSpPr>
            <p:cNvPr id="35" name="Straight Connector 34">
              <a:extLst>
                <a:ext uri="{FF2B5EF4-FFF2-40B4-BE49-F238E27FC236}">
                  <a16:creationId xmlns:a16="http://schemas.microsoft.com/office/drawing/2014/main" id="{95C655D7-C30A-0D40-BA95-E5345548A611}"/>
                </a:ext>
              </a:extLst>
            </p:cNvPr>
            <p:cNvCxnSpPr>
              <a:cxnSpLocks/>
            </p:cNvCxnSpPr>
            <p:nvPr/>
          </p:nvCxnSpPr>
          <p:spPr>
            <a:xfrm>
              <a:off x="2204762" y="5507037"/>
              <a:ext cx="418448" cy="0"/>
            </a:xfrm>
            <a:prstGeom prst="line">
              <a:avLst/>
            </a:prstGeom>
            <a:ln w="12700">
              <a:solidFill>
                <a:srgbClr val="939393"/>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9" name="Freeform 48">
            <a:extLst>
              <a:ext uri="{FF2B5EF4-FFF2-40B4-BE49-F238E27FC236}">
                <a16:creationId xmlns:a16="http://schemas.microsoft.com/office/drawing/2014/main" id="{2BB43993-1356-CC44-9474-53E275056CEA}"/>
              </a:ext>
            </a:extLst>
          </p:cNvPr>
          <p:cNvSpPr/>
          <p:nvPr/>
        </p:nvSpPr>
        <p:spPr bwMode="auto">
          <a:xfrm>
            <a:off x="4031673" y="3129724"/>
            <a:ext cx="401782" cy="441960"/>
          </a:xfrm>
          <a:custGeom>
            <a:avLst/>
            <a:gdLst>
              <a:gd name="connsiteX0" fmla="*/ 0 w 535709"/>
              <a:gd name="connsiteY0" fmla="*/ 0 h 623455"/>
              <a:gd name="connsiteX1" fmla="*/ 277091 w 535709"/>
              <a:gd name="connsiteY1" fmla="*/ 0 h 623455"/>
              <a:gd name="connsiteX2" fmla="*/ 277091 w 535709"/>
              <a:gd name="connsiteY2" fmla="*/ 623455 h 623455"/>
              <a:gd name="connsiteX3" fmla="*/ 535709 w 535709"/>
              <a:gd name="connsiteY3" fmla="*/ 623455 h 623455"/>
            </a:gdLst>
            <a:ahLst/>
            <a:cxnLst>
              <a:cxn ang="0">
                <a:pos x="connsiteX0" y="connsiteY0"/>
              </a:cxn>
              <a:cxn ang="0">
                <a:pos x="connsiteX1" y="connsiteY1"/>
              </a:cxn>
              <a:cxn ang="0">
                <a:pos x="connsiteX2" y="connsiteY2"/>
              </a:cxn>
              <a:cxn ang="0">
                <a:pos x="connsiteX3" y="connsiteY3"/>
              </a:cxn>
            </a:cxnLst>
            <a:rect l="l" t="t" r="r" b="b"/>
            <a:pathLst>
              <a:path w="535709" h="623455">
                <a:moveTo>
                  <a:pt x="0" y="0"/>
                </a:moveTo>
                <a:lnTo>
                  <a:pt x="277091" y="0"/>
                </a:lnTo>
                <a:lnTo>
                  <a:pt x="277091" y="623455"/>
                </a:lnTo>
                <a:lnTo>
                  <a:pt x="535709" y="623455"/>
                </a:lnTo>
              </a:path>
            </a:pathLst>
          </a:custGeom>
          <a:noFill/>
          <a:ln w="12700">
            <a:solidFill>
              <a:srgbClr val="939393"/>
            </a:solidFill>
            <a:headEnd type="none" w="med" len="med"/>
            <a:tailEnd type="triangl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350"/>
          </a:p>
        </p:txBody>
      </p:sp>
      <p:sp>
        <p:nvSpPr>
          <p:cNvPr id="23" name="Freeform: Shape 204">
            <a:extLst>
              <a:ext uri="{FF2B5EF4-FFF2-40B4-BE49-F238E27FC236}">
                <a16:creationId xmlns:a16="http://schemas.microsoft.com/office/drawing/2014/main" id="{94558BFF-F364-D04D-A924-8E4896DBB8E7}"/>
              </a:ext>
            </a:extLst>
          </p:cNvPr>
          <p:cNvSpPr/>
          <p:nvPr/>
        </p:nvSpPr>
        <p:spPr bwMode="auto">
          <a:xfrm>
            <a:off x="4560190" y="2576504"/>
            <a:ext cx="194504" cy="179018"/>
          </a:xfrm>
          <a:custGeom>
            <a:avLst/>
            <a:gdLst>
              <a:gd name="connsiteX0" fmla="*/ 2552470 w 3844003"/>
              <a:gd name="connsiteY0" fmla="*/ 1141176 h 3537946"/>
              <a:gd name="connsiteX1" fmla="*/ 2552848 w 3844003"/>
              <a:gd name="connsiteY1" fmla="*/ 1796266 h 3537946"/>
              <a:gd name="connsiteX2" fmla="*/ 1985333 w 3844003"/>
              <a:gd name="connsiteY2" fmla="*/ 2123483 h 3537946"/>
              <a:gd name="connsiteX3" fmla="*/ 1984954 w 3844003"/>
              <a:gd name="connsiteY3" fmla="*/ 1468394 h 3537946"/>
              <a:gd name="connsiteX4" fmla="*/ 1302263 w 3844003"/>
              <a:gd name="connsiteY4" fmla="*/ 1141176 h 3537946"/>
              <a:gd name="connsiteX5" fmla="*/ 1869779 w 3844003"/>
              <a:gd name="connsiteY5" fmla="*/ 1468394 h 3537946"/>
              <a:gd name="connsiteX6" fmla="*/ 1869400 w 3844003"/>
              <a:gd name="connsiteY6" fmla="*/ 2123483 h 3537946"/>
              <a:gd name="connsiteX7" fmla="*/ 1301885 w 3844003"/>
              <a:gd name="connsiteY7" fmla="*/ 1796266 h 3537946"/>
              <a:gd name="connsiteX8" fmla="*/ 1919306 w 3844003"/>
              <a:gd name="connsiteY8" fmla="*/ 681844 h 3537946"/>
              <a:gd name="connsiteX9" fmla="*/ 2486442 w 3844003"/>
              <a:gd name="connsiteY9" fmla="*/ 1006980 h 3537946"/>
              <a:gd name="connsiteX10" fmla="*/ 1919306 w 3844003"/>
              <a:gd name="connsiteY10" fmla="*/ 1332115 h 3537946"/>
              <a:gd name="connsiteX11" fmla="*/ 1352169 w 3844003"/>
              <a:gd name="connsiteY11" fmla="*/ 1006980 h 3537946"/>
              <a:gd name="connsiteX12" fmla="*/ 3291867 w 3844003"/>
              <a:gd name="connsiteY12" fmla="*/ 298308 h 3537946"/>
              <a:gd name="connsiteX13" fmla="*/ 3291866 w 3844003"/>
              <a:gd name="connsiteY13" fmla="*/ 298309 h 3537946"/>
              <a:gd name="connsiteX14" fmla="*/ 311972 w 3844003"/>
              <a:gd name="connsiteY14" fmla="*/ 298309 h 3537946"/>
              <a:gd name="connsiteX15" fmla="*/ 311972 w 3844003"/>
              <a:gd name="connsiteY15" fmla="*/ 2507025 h 3537946"/>
              <a:gd name="connsiteX16" fmla="*/ 599796 w 3844003"/>
              <a:gd name="connsiteY16" fmla="*/ 2507025 h 3537946"/>
              <a:gd name="connsiteX17" fmla="*/ 603968 w 3844003"/>
              <a:gd name="connsiteY17" fmla="*/ 2507025 h 3537946"/>
              <a:gd name="connsiteX18" fmla="*/ 3531286 w 3844003"/>
              <a:gd name="connsiteY18" fmla="*/ 2507025 h 3537946"/>
              <a:gd name="connsiteX19" fmla="*/ 3531286 w 3844003"/>
              <a:gd name="connsiteY19" fmla="*/ 298308 h 3537946"/>
              <a:gd name="connsiteX20" fmla="*/ 219293 w 3844003"/>
              <a:gd name="connsiteY20" fmla="*/ 0 h 3537946"/>
              <a:gd name="connsiteX21" fmla="*/ 3624710 w 3844003"/>
              <a:gd name="connsiteY21" fmla="*/ 0 h 3537946"/>
              <a:gd name="connsiteX22" fmla="*/ 3844003 w 3844003"/>
              <a:gd name="connsiteY22" fmla="*/ 219292 h 3537946"/>
              <a:gd name="connsiteX23" fmla="*/ 3844003 w 3844003"/>
              <a:gd name="connsiteY23" fmla="*/ 2586039 h 3537946"/>
              <a:gd name="connsiteX24" fmla="*/ 3624710 w 3844003"/>
              <a:gd name="connsiteY24" fmla="*/ 2805333 h 3537946"/>
              <a:gd name="connsiteX25" fmla="*/ 2469581 w 3844003"/>
              <a:gd name="connsiteY25" fmla="*/ 2805333 h 3537946"/>
              <a:gd name="connsiteX26" fmla="*/ 2439331 w 3844003"/>
              <a:gd name="connsiteY26" fmla="*/ 2884658 h 3537946"/>
              <a:gd name="connsiteX27" fmla="*/ 2673611 w 3844003"/>
              <a:gd name="connsiteY27" fmla="*/ 3281012 h 3537946"/>
              <a:gd name="connsiteX28" fmla="*/ 2801720 w 3844003"/>
              <a:gd name="connsiteY28" fmla="*/ 3310565 h 3537946"/>
              <a:gd name="connsiteX29" fmla="*/ 3165347 w 3844003"/>
              <a:gd name="connsiteY29" fmla="*/ 3310565 h 3537946"/>
              <a:gd name="connsiteX30" fmla="*/ 3165347 w 3844003"/>
              <a:gd name="connsiteY30" fmla="*/ 3537946 h 3537946"/>
              <a:gd name="connsiteX31" fmla="*/ 678654 w 3844003"/>
              <a:gd name="connsiteY31" fmla="*/ 3537946 h 3537946"/>
              <a:gd name="connsiteX32" fmla="*/ 678654 w 3844003"/>
              <a:gd name="connsiteY32" fmla="*/ 3310565 h 3537946"/>
              <a:gd name="connsiteX33" fmla="*/ 1051085 w 3844003"/>
              <a:gd name="connsiteY33" fmla="*/ 3310565 h 3537946"/>
              <a:gd name="connsiteX34" fmla="*/ 1148476 w 3844003"/>
              <a:gd name="connsiteY34" fmla="*/ 3294241 h 3537946"/>
              <a:gd name="connsiteX35" fmla="*/ 1471132 w 3844003"/>
              <a:gd name="connsiteY35" fmla="*/ 2870616 h 3537946"/>
              <a:gd name="connsiteX36" fmla="*/ 1439332 w 3844003"/>
              <a:gd name="connsiteY36" fmla="*/ 2805333 h 3537946"/>
              <a:gd name="connsiteX37" fmla="*/ 219293 w 3844003"/>
              <a:gd name="connsiteY37" fmla="*/ 2805333 h 3537946"/>
              <a:gd name="connsiteX38" fmla="*/ 0 w 3844003"/>
              <a:gd name="connsiteY38" fmla="*/ 2586039 h 3537946"/>
              <a:gd name="connsiteX39" fmla="*/ 0 w 3844003"/>
              <a:gd name="connsiteY39" fmla="*/ 219292 h 3537946"/>
              <a:gd name="connsiteX40" fmla="*/ 219293 w 3844003"/>
              <a:gd name="connsiteY40" fmla="*/ 0 h 3537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844003" h="3537946">
                <a:moveTo>
                  <a:pt x="2552470" y="1141176"/>
                </a:moveTo>
                <a:lnTo>
                  <a:pt x="2552848" y="1796266"/>
                </a:lnTo>
                <a:lnTo>
                  <a:pt x="1985333" y="2123483"/>
                </a:lnTo>
                <a:lnTo>
                  <a:pt x="1984954" y="1468394"/>
                </a:lnTo>
                <a:close/>
                <a:moveTo>
                  <a:pt x="1302263" y="1141176"/>
                </a:moveTo>
                <a:lnTo>
                  <a:pt x="1869779" y="1468394"/>
                </a:lnTo>
                <a:lnTo>
                  <a:pt x="1869400" y="2123483"/>
                </a:lnTo>
                <a:lnTo>
                  <a:pt x="1301885" y="1796266"/>
                </a:lnTo>
                <a:close/>
                <a:moveTo>
                  <a:pt x="1919306" y="681844"/>
                </a:moveTo>
                <a:lnTo>
                  <a:pt x="2486442" y="1006980"/>
                </a:lnTo>
                <a:lnTo>
                  <a:pt x="1919306" y="1332115"/>
                </a:lnTo>
                <a:lnTo>
                  <a:pt x="1352169" y="1006980"/>
                </a:lnTo>
                <a:close/>
                <a:moveTo>
                  <a:pt x="3291867" y="298308"/>
                </a:moveTo>
                <a:lnTo>
                  <a:pt x="3291866" y="298309"/>
                </a:lnTo>
                <a:lnTo>
                  <a:pt x="311972" y="298309"/>
                </a:lnTo>
                <a:lnTo>
                  <a:pt x="311972" y="2507025"/>
                </a:lnTo>
                <a:lnTo>
                  <a:pt x="599796" y="2507025"/>
                </a:lnTo>
                <a:lnTo>
                  <a:pt x="603968" y="2507025"/>
                </a:lnTo>
                <a:lnTo>
                  <a:pt x="3531286" y="2507025"/>
                </a:lnTo>
                <a:lnTo>
                  <a:pt x="3531286" y="298308"/>
                </a:lnTo>
                <a:close/>
                <a:moveTo>
                  <a:pt x="219293" y="0"/>
                </a:moveTo>
                <a:lnTo>
                  <a:pt x="3624710" y="0"/>
                </a:lnTo>
                <a:cubicBezTo>
                  <a:pt x="3745822" y="0"/>
                  <a:pt x="3844003" y="98180"/>
                  <a:pt x="3844003" y="219292"/>
                </a:cubicBezTo>
                <a:lnTo>
                  <a:pt x="3844003" y="2586039"/>
                </a:lnTo>
                <a:cubicBezTo>
                  <a:pt x="3844003" y="2707152"/>
                  <a:pt x="3745822" y="2805333"/>
                  <a:pt x="3624710" y="2805333"/>
                </a:cubicBezTo>
                <a:lnTo>
                  <a:pt x="2469581" y="2805333"/>
                </a:lnTo>
                <a:lnTo>
                  <a:pt x="2439331" y="2884658"/>
                </a:lnTo>
                <a:cubicBezTo>
                  <a:pt x="2392120" y="3048775"/>
                  <a:pt x="2443490" y="3204077"/>
                  <a:pt x="2673611" y="3281012"/>
                </a:cubicBezTo>
                <a:lnTo>
                  <a:pt x="2801720" y="3310565"/>
                </a:lnTo>
                <a:lnTo>
                  <a:pt x="3165347" y="3310565"/>
                </a:lnTo>
                <a:lnTo>
                  <a:pt x="3165347" y="3537946"/>
                </a:lnTo>
                <a:lnTo>
                  <a:pt x="678654" y="3537946"/>
                </a:lnTo>
                <a:lnTo>
                  <a:pt x="678654" y="3310565"/>
                </a:lnTo>
                <a:lnTo>
                  <a:pt x="1051085" y="3310565"/>
                </a:lnTo>
                <a:lnTo>
                  <a:pt x="1148476" y="3294241"/>
                </a:lnTo>
                <a:cubicBezTo>
                  <a:pt x="1514678" y="3213531"/>
                  <a:pt x="1527404" y="3018337"/>
                  <a:pt x="1471132" y="2870616"/>
                </a:cubicBezTo>
                <a:lnTo>
                  <a:pt x="1439332" y="2805333"/>
                </a:lnTo>
                <a:lnTo>
                  <a:pt x="219293" y="2805333"/>
                </a:lnTo>
                <a:cubicBezTo>
                  <a:pt x="98181" y="2805333"/>
                  <a:pt x="0" y="2707152"/>
                  <a:pt x="0" y="2586039"/>
                </a:cubicBezTo>
                <a:lnTo>
                  <a:pt x="0" y="219292"/>
                </a:lnTo>
                <a:cubicBezTo>
                  <a:pt x="0" y="98180"/>
                  <a:pt x="98181" y="0"/>
                  <a:pt x="219293"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25" name="Group 24">
            <a:extLst>
              <a:ext uri="{FF2B5EF4-FFF2-40B4-BE49-F238E27FC236}">
                <a16:creationId xmlns:a16="http://schemas.microsoft.com/office/drawing/2014/main" id="{ABE58E22-D6DA-A549-B0EC-85F011E3C618}"/>
              </a:ext>
            </a:extLst>
          </p:cNvPr>
          <p:cNvGrpSpPr/>
          <p:nvPr/>
        </p:nvGrpSpPr>
        <p:grpSpPr>
          <a:xfrm>
            <a:off x="4570889" y="1614402"/>
            <a:ext cx="198755" cy="204340"/>
            <a:chOff x="2776302" y="4657642"/>
            <a:chExt cx="1550488" cy="1594059"/>
          </a:xfrm>
        </p:grpSpPr>
        <p:sp>
          <p:nvSpPr>
            <p:cNvPr id="27" name="Cylinder 812">
              <a:extLst>
                <a:ext uri="{FF2B5EF4-FFF2-40B4-BE49-F238E27FC236}">
                  <a16:creationId xmlns:a16="http://schemas.microsoft.com/office/drawing/2014/main" id="{6DE2CD0E-B333-6444-9561-D8177DBE1701}"/>
                </a:ext>
              </a:extLst>
            </p:cNvPr>
            <p:cNvSpPr/>
            <p:nvPr/>
          </p:nvSpPr>
          <p:spPr bwMode="auto">
            <a:xfrm>
              <a:off x="2776302" y="4657642"/>
              <a:ext cx="1043832" cy="1371349"/>
            </a:xfrm>
            <a:prstGeom prst="can">
              <a:avLst>
                <a:gd name="adj" fmla="val 39530"/>
              </a:avLst>
            </a:prstGeom>
            <a:solidFill>
              <a:srgbClr val="0078D7"/>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375" b="1" dirty="0">
                  <a:solidFill>
                    <a:schemeClr val="bg1"/>
                  </a:solidFill>
                  <a:ea typeface="Segoe UI" pitchFamily="34" charset="0"/>
                  <a:cs typeface="Segoe UI Semilight" panose="020B0402040204020203" pitchFamily="34" charset="0"/>
                </a:rPr>
                <a:t>SQL</a:t>
              </a:r>
            </a:p>
          </p:txBody>
        </p:sp>
        <p:sp>
          <p:nvSpPr>
            <p:cNvPr id="28" name="Freeform 146">
              <a:extLst>
                <a:ext uri="{FF2B5EF4-FFF2-40B4-BE49-F238E27FC236}">
                  <a16:creationId xmlns:a16="http://schemas.microsoft.com/office/drawing/2014/main" id="{36FE144E-8C8B-DA4E-A6E5-391DA6C6407B}"/>
                </a:ext>
              </a:extLst>
            </p:cNvPr>
            <p:cNvSpPr>
              <a:spLocks noChangeAspect="1"/>
            </p:cNvSpPr>
            <p:nvPr/>
          </p:nvSpPr>
          <p:spPr bwMode="auto">
            <a:xfrm>
              <a:off x="3311549" y="5608740"/>
              <a:ext cx="1015241" cy="64296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rgbClr val="0078D7"/>
            </a:solidFill>
            <a:ln w="1270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defRPr/>
              </a:pPr>
              <a:endParaRPr lang="en-IN" sz="1350" b="1" dirty="0">
                <a:solidFill>
                  <a:schemeClr val="tx1"/>
                </a:solidFill>
                <a:latin typeface="Segoe UI Semilight" panose="020B0402040204020203" pitchFamily="34" charset="0"/>
                <a:ea typeface="Segoe UI" pitchFamily="34" charset="0"/>
                <a:cs typeface="Segoe UI Semilight" panose="020B0402040204020203" pitchFamily="34" charset="0"/>
              </a:endParaRPr>
            </a:p>
          </p:txBody>
        </p:sp>
      </p:grpSp>
      <p:grpSp>
        <p:nvGrpSpPr>
          <p:cNvPr id="29" name="Group 28">
            <a:extLst>
              <a:ext uri="{FF2B5EF4-FFF2-40B4-BE49-F238E27FC236}">
                <a16:creationId xmlns:a16="http://schemas.microsoft.com/office/drawing/2014/main" id="{2FB56798-8AC5-A949-9127-42183EF80156}"/>
              </a:ext>
            </a:extLst>
          </p:cNvPr>
          <p:cNvGrpSpPr/>
          <p:nvPr/>
        </p:nvGrpSpPr>
        <p:grpSpPr>
          <a:xfrm>
            <a:off x="4515903" y="3460246"/>
            <a:ext cx="283677" cy="220384"/>
            <a:chOff x="4629192" y="2336515"/>
            <a:chExt cx="716233" cy="556429"/>
          </a:xfrm>
        </p:grpSpPr>
        <p:sp>
          <p:nvSpPr>
            <p:cNvPr id="30" name="Rectangle 29">
              <a:extLst>
                <a:ext uri="{FF2B5EF4-FFF2-40B4-BE49-F238E27FC236}">
                  <a16:creationId xmlns:a16="http://schemas.microsoft.com/office/drawing/2014/main" id="{BA95D48D-6522-9540-AC4D-3969CF0E2DDF}"/>
                </a:ext>
              </a:extLst>
            </p:cNvPr>
            <p:cNvSpPr/>
            <p:nvPr/>
          </p:nvSpPr>
          <p:spPr>
            <a:xfrm>
              <a:off x="4629192" y="2336515"/>
              <a:ext cx="278414" cy="556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1" name="Rectangle 30">
              <a:extLst>
                <a:ext uri="{FF2B5EF4-FFF2-40B4-BE49-F238E27FC236}">
                  <a16:creationId xmlns:a16="http://schemas.microsoft.com/office/drawing/2014/main" id="{DC37AD23-FD28-7F45-8745-D0C873C798DB}"/>
                </a:ext>
              </a:extLst>
            </p:cNvPr>
            <p:cNvSpPr/>
            <p:nvPr/>
          </p:nvSpPr>
          <p:spPr>
            <a:xfrm>
              <a:off x="4938421" y="2455083"/>
              <a:ext cx="254220" cy="4378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2" name="Rectangle 31">
              <a:extLst>
                <a:ext uri="{FF2B5EF4-FFF2-40B4-BE49-F238E27FC236}">
                  <a16:creationId xmlns:a16="http://schemas.microsoft.com/office/drawing/2014/main" id="{6FA5AEAD-B06C-9049-B639-E55A21AE4C0B}"/>
                </a:ext>
              </a:extLst>
            </p:cNvPr>
            <p:cNvSpPr/>
            <p:nvPr/>
          </p:nvSpPr>
          <p:spPr>
            <a:xfrm>
              <a:off x="5223456" y="2639024"/>
              <a:ext cx="121969" cy="253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6" name="Rectangle 35">
              <a:extLst>
                <a:ext uri="{FF2B5EF4-FFF2-40B4-BE49-F238E27FC236}">
                  <a16:creationId xmlns:a16="http://schemas.microsoft.com/office/drawing/2014/main" id="{907D461C-610A-6543-AA98-A52F095F706E}"/>
                </a:ext>
              </a:extLst>
            </p:cNvPr>
            <p:cNvSpPr/>
            <p:nvPr/>
          </p:nvSpPr>
          <p:spPr>
            <a:xfrm>
              <a:off x="4733709" y="2770148"/>
              <a:ext cx="69380" cy="122796"/>
            </a:xfrm>
            <a:prstGeom prst="rect">
              <a:avLst/>
            </a:prstGeom>
            <a:solidFill>
              <a:srgbClr val="9393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7" name="Rectangle 36">
              <a:extLst>
                <a:ext uri="{FF2B5EF4-FFF2-40B4-BE49-F238E27FC236}">
                  <a16:creationId xmlns:a16="http://schemas.microsoft.com/office/drawing/2014/main" id="{A834008C-A30C-744E-AA23-056254FC1AE2}"/>
                </a:ext>
              </a:extLst>
            </p:cNvPr>
            <p:cNvSpPr/>
            <p:nvPr/>
          </p:nvSpPr>
          <p:spPr>
            <a:xfrm>
              <a:off x="5030398" y="2770148"/>
              <a:ext cx="69380" cy="122796"/>
            </a:xfrm>
            <a:prstGeom prst="rect">
              <a:avLst/>
            </a:prstGeom>
            <a:solidFill>
              <a:srgbClr val="9393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9" name="Rectangle 38">
              <a:extLst>
                <a:ext uri="{FF2B5EF4-FFF2-40B4-BE49-F238E27FC236}">
                  <a16:creationId xmlns:a16="http://schemas.microsoft.com/office/drawing/2014/main" id="{4534C301-18D4-2448-9010-DBCE97D4CD02}"/>
                </a:ext>
              </a:extLst>
            </p:cNvPr>
            <p:cNvSpPr/>
            <p:nvPr/>
          </p:nvSpPr>
          <p:spPr>
            <a:xfrm>
              <a:off x="5258775" y="2799041"/>
              <a:ext cx="45719" cy="93903"/>
            </a:xfrm>
            <a:prstGeom prst="rect">
              <a:avLst/>
            </a:prstGeom>
            <a:solidFill>
              <a:srgbClr val="9393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3" name="Rectangle 12">
            <a:extLst>
              <a:ext uri="{FF2B5EF4-FFF2-40B4-BE49-F238E27FC236}">
                <a16:creationId xmlns:a16="http://schemas.microsoft.com/office/drawing/2014/main" id="{415FF427-53BF-4352-B52D-41458535F7B6}"/>
              </a:ext>
            </a:extLst>
          </p:cNvPr>
          <p:cNvSpPr/>
          <p:nvPr/>
        </p:nvSpPr>
        <p:spPr>
          <a:xfrm>
            <a:off x="2139258" y="1155421"/>
            <a:ext cx="4572000" cy="300082"/>
          </a:xfrm>
          <a:prstGeom prst="rect">
            <a:avLst/>
          </a:prstGeom>
        </p:spPr>
        <p:txBody>
          <a:bodyPr>
            <a:spAutoFit/>
          </a:bodyPr>
          <a:lstStyle/>
          <a:p>
            <a:endParaRPr lang="en-US" sz="1350" dirty="0">
              <a:latin typeface="Calibri" panose="020F0502020204030204" pitchFamily="34" charset="0"/>
              <a:ea typeface="DengXian" panose="02010600030101010101" pitchFamily="2" charset="-122"/>
            </a:endParaRPr>
          </a:p>
        </p:txBody>
      </p:sp>
    </p:spTree>
    <p:extLst>
      <p:ext uri="{BB962C8B-B14F-4D97-AF65-F5344CB8AC3E}">
        <p14:creationId xmlns:p14="http://schemas.microsoft.com/office/powerpoint/2010/main" val="971987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26" grpId="0" animBg="1"/>
      <p:bldP spid="8" grpId="0" animBg="1"/>
      <p:bldP spid="40" grpId="0" animBg="1"/>
      <p:bldP spid="67" grpId="0" animBg="1"/>
      <p:bldP spid="42" grpId="0" animBg="1"/>
      <p:bldP spid="49" grpId="0" animBg="1"/>
      <p:bldP spid="2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2BD8AB8-9D21-4E4B-963C-392DCA385291}"/>
              </a:ext>
            </a:extLst>
          </p:cNvPr>
          <p:cNvSpPr>
            <a:spLocks noGrp="1"/>
          </p:cNvSpPr>
          <p:nvPr>
            <p:ph type="body" sz="quarter" idx="10"/>
          </p:nvPr>
        </p:nvSpPr>
        <p:spPr>
          <a:xfrm>
            <a:off x="312745" y="1246911"/>
            <a:ext cx="3949862" cy="390525"/>
          </a:xfrm>
        </p:spPr>
        <p:txBody>
          <a:bodyPr/>
          <a:lstStyle/>
          <a:p>
            <a:pPr algn="ctr"/>
            <a:r>
              <a:rPr lang="es-GT" dirty="0"/>
              <a:t>Miedo</a:t>
            </a:r>
            <a:endParaRPr lang="en-US" dirty="0"/>
          </a:p>
        </p:txBody>
      </p:sp>
      <p:sp>
        <p:nvSpPr>
          <p:cNvPr id="5" name="Text Placeholder 4">
            <a:extLst>
              <a:ext uri="{FF2B5EF4-FFF2-40B4-BE49-F238E27FC236}">
                <a16:creationId xmlns:a16="http://schemas.microsoft.com/office/drawing/2014/main" id="{529EA421-D4FB-44BA-A17F-28B829EED564}"/>
              </a:ext>
            </a:extLst>
          </p:cNvPr>
          <p:cNvSpPr>
            <a:spLocks noGrp="1"/>
          </p:cNvSpPr>
          <p:nvPr>
            <p:ph type="body" sz="quarter" idx="24"/>
          </p:nvPr>
        </p:nvSpPr>
        <p:spPr>
          <a:xfrm>
            <a:off x="4657563" y="1246911"/>
            <a:ext cx="3949862" cy="390525"/>
          </a:xfrm>
        </p:spPr>
        <p:txBody>
          <a:bodyPr/>
          <a:lstStyle/>
          <a:p>
            <a:pPr algn="ctr"/>
            <a:r>
              <a:rPr lang="es-GT" dirty="0"/>
              <a:t>Solución</a:t>
            </a:r>
            <a:endParaRPr lang="en-US" dirty="0"/>
          </a:p>
        </p:txBody>
      </p:sp>
      <p:sp>
        <p:nvSpPr>
          <p:cNvPr id="3" name="Title 2">
            <a:extLst>
              <a:ext uri="{FF2B5EF4-FFF2-40B4-BE49-F238E27FC236}">
                <a16:creationId xmlns:a16="http://schemas.microsoft.com/office/drawing/2014/main" id="{B4C68BB9-6627-4DF0-B125-D51B44DB15D5}"/>
              </a:ext>
            </a:extLst>
          </p:cNvPr>
          <p:cNvSpPr>
            <a:spLocks noGrp="1"/>
          </p:cNvSpPr>
          <p:nvPr>
            <p:ph type="title"/>
          </p:nvPr>
        </p:nvSpPr>
        <p:spPr/>
        <p:txBody>
          <a:bodyPr/>
          <a:lstStyle/>
          <a:p>
            <a:pPr algn="ctr"/>
            <a:r>
              <a:rPr lang="es-GT" dirty="0"/>
              <a:t>Miedos en la migración</a:t>
            </a:r>
            <a:endParaRPr lang="en-US" dirty="0"/>
          </a:p>
        </p:txBody>
      </p:sp>
      <p:sp>
        <p:nvSpPr>
          <p:cNvPr id="6" name="Text Placeholder 5">
            <a:extLst>
              <a:ext uri="{FF2B5EF4-FFF2-40B4-BE49-F238E27FC236}">
                <a16:creationId xmlns:a16="http://schemas.microsoft.com/office/drawing/2014/main" id="{7751DF62-C6B7-4F5D-B22D-EB01DF4DE369}"/>
              </a:ext>
            </a:extLst>
          </p:cNvPr>
          <p:cNvSpPr>
            <a:spLocks noGrp="1"/>
          </p:cNvSpPr>
          <p:nvPr>
            <p:ph type="body" sz="quarter" idx="26"/>
          </p:nvPr>
        </p:nvSpPr>
        <p:spPr>
          <a:xfrm>
            <a:off x="312745" y="1832382"/>
            <a:ext cx="3949862" cy="2925377"/>
          </a:xfrm>
        </p:spPr>
        <p:txBody>
          <a:bodyPr/>
          <a:lstStyle/>
          <a:p>
            <a:pPr marL="342900" indent="-342900">
              <a:buFont typeface="Arial" panose="020B0604020202020204" pitchFamily="34" charset="0"/>
              <a:buChar char="•"/>
            </a:pPr>
            <a:r>
              <a:rPr lang="es-GT" sz="2000" dirty="0"/>
              <a:t>Si funciona, ¿para qué tocarlo?</a:t>
            </a:r>
          </a:p>
          <a:p>
            <a:pPr marL="342900" indent="-342900">
              <a:buFont typeface="Arial" panose="020B0604020202020204" pitchFamily="34" charset="0"/>
              <a:buChar char="•"/>
            </a:pPr>
            <a:r>
              <a:rPr lang="es-GT" sz="2000" dirty="0"/>
              <a:t>No estoy seguro si mi aplicación lo va a soportar</a:t>
            </a:r>
          </a:p>
          <a:p>
            <a:pPr marL="342900" indent="-342900">
              <a:buFont typeface="Arial" panose="020B0604020202020204" pitchFamily="34" charset="0"/>
              <a:buChar char="•"/>
            </a:pPr>
            <a:r>
              <a:rPr lang="en-US" sz="2000" dirty="0" err="1"/>
              <a:t>Nunca</a:t>
            </a:r>
            <a:r>
              <a:rPr lang="en-US" sz="2000" dirty="0"/>
              <a:t> me ha </a:t>
            </a:r>
            <a:r>
              <a:rPr lang="en-US" sz="2000" dirty="0" err="1"/>
              <a:t>pasado</a:t>
            </a:r>
            <a:r>
              <a:rPr lang="en-US" sz="2000" dirty="0"/>
              <a:t> nada, no me </a:t>
            </a:r>
            <a:r>
              <a:rPr lang="en-US" sz="2000" dirty="0" err="1"/>
              <a:t>va</a:t>
            </a:r>
            <a:r>
              <a:rPr lang="en-US" sz="2000" dirty="0"/>
              <a:t> a pasar.</a:t>
            </a:r>
          </a:p>
          <a:p>
            <a:pPr marL="342900" indent="-342900">
              <a:buFont typeface="Arial" panose="020B0604020202020204" pitchFamily="34" charset="0"/>
              <a:buChar char="•"/>
            </a:pPr>
            <a:r>
              <a:rPr lang="en-US" sz="2000" dirty="0" err="1"/>
              <a:t>Yo</a:t>
            </a:r>
            <a:r>
              <a:rPr lang="en-US" sz="2000" dirty="0"/>
              <a:t> no </a:t>
            </a:r>
            <a:r>
              <a:rPr lang="en-US" sz="2000" dirty="0" err="1"/>
              <a:t>uso</a:t>
            </a:r>
            <a:r>
              <a:rPr lang="en-US" sz="2000" dirty="0"/>
              <a:t> nada de </a:t>
            </a:r>
            <a:r>
              <a:rPr lang="en-US" sz="2000" dirty="0" err="1"/>
              <a:t>eso</a:t>
            </a:r>
            <a:r>
              <a:rPr lang="en-US" sz="2000" dirty="0"/>
              <a:t> nuevo, no lo </a:t>
            </a:r>
            <a:r>
              <a:rPr lang="en-US" sz="2000" dirty="0" err="1"/>
              <a:t>necesito</a:t>
            </a:r>
            <a:endParaRPr lang="en-US" sz="2000" dirty="0"/>
          </a:p>
        </p:txBody>
      </p:sp>
      <p:sp>
        <p:nvSpPr>
          <p:cNvPr id="7" name="Text Placeholder 6">
            <a:extLst>
              <a:ext uri="{FF2B5EF4-FFF2-40B4-BE49-F238E27FC236}">
                <a16:creationId xmlns:a16="http://schemas.microsoft.com/office/drawing/2014/main" id="{73B4CA97-C198-4A67-AB83-232B777B10D4}"/>
              </a:ext>
            </a:extLst>
          </p:cNvPr>
          <p:cNvSpPr>
            <a:spLocks noGrp="1"/>
          </p:cNvSpPr>
          <p:nvPr>
            <p:ph type="body" sz="quarter" idx="27"/>
          </p:nvPr>
        </p:nvSpPr>
        <p:spPr>
          <a:xfrm>
            <a:off x="4708363" y="1832382"/>
            <a:ext cx="3949862" cy="2925470"/>
          </a:xfrm>
        </p:spPr>
        <p:txBody>
          <a:bodyPr/>
          <a:lstStyle/>
          <a:p>
            <a:pPr marL="342900" indent="-342900">
              <a:buFont typeface="Arial" panose="020B0604020202020204" pitchFamily="34" charset="0"/>
              <a:buChar char="•"/>
            </a:pPr>
            <a:r>
              <a:rPr lang="es-GT" sz="2000" dirty="0"/>
              <a:t>Estamos desperdiciando oportunidades</a:t>
            </a:r>
          </a:p>
          <a:p>
            <a:pPr marL="342900" indent="-342900">
              <a:buFont typeface="Arial" panose="020B0604020202020204" pitchFamily="34" charset="0"/>
              <a:buChar char="•"/>
            </a:pPr>
            <a:r>
              <a:rPr lang="es-GT" sz="2000" dirty="0" err="1"/>
              <a:t>Assessment</a:t>
            </a:r>
            <a:r>
              <a:rPr lang="es-GT" sz="2000" dirty="0"/>
              <a:t> y pruebas para comprobar.</a:t>
            </a:r>
          </a:p>
          <a:p>
            <a:pPr marL="342900" indent="-342900">
              <a:buFont typeface="Arial" panose="020B0604020202020204" pitchFamily="34" charset="0"/>
              <a:buChar char="•"/>
            </a:pPr>
            <a:r>
              <a:rPr lang="es-GT" sz="2000" dirty="0"/>
              <a:t>Los </a:t>
            </a:r>
            <a:r>
              <a:rPr lang="es-GT" sz="2000" dirty="0" err="1"/>
              <a:t>nuncas</a:t>
            </a:r>
            <a:r>
              <a:rPr lang="es-GT" sz="2000" dirty="0"/>
              <a:t>, eventualmente llegan y cuestan caro.</a:t>
            </a:r>
          </a:p>
          <a:p>
            <a:pPr marL="342900" indent="-342900">
              <a:buFont typeface="Arial" panose="020B0604020202020204" pitchFamily="34" charset="0"/>
              <a:buChar char="•"/>
            </a:pPr>
            <a:r>
              <a:rPr lang="es-GT" sz="2000" dirty="0"/>
              <a:t>¿Cómo vivía sin ello?</a:t>
            </a:r>
            <a:endParaRPr lang="en-US" sz="2000" dirty="0"/>
          </a:p>
        </p:txBody>
      </p:sp>
    </p:spTree>
    <p:extLst>
      <p:ext uri="{BB962C8B-B14F-4D97-AF65-F5344CB8AC3E}">
        <p14:creationId xmlns:p14="http://schemas.microsoft.com/office/powerpoint/2010/main" val="17818026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A8017-2246-4A74-B90C-EB01747352FB}"/>
              </a:ext>
            </a:extLst>
          </p:cNvPr>
          <p:cNvSpPr>
            <a:spLocks noGrp="1"/>
          </p:cNvSpPr>
          <p:nvPr>
            <p:ph type="title"/>
          </p:nvPr>
        </p:nvSpPr>
        <p:spPr/>
        <p:txBody>
          <a:bodyPr/>
          <a:lstStyle/>
          <a:p>
            <a:pPr algn="ctr"/>
            <a:r>
              <a:rPr lang="es-GT" dirty="0" err="1"/>
              <a:t>Migration</a:t>
            </a:r>
            <a:r>
              <a:rPr lang="es-GT" dirty="0"/>
              <a:t> </a:t>
            </a:r>
            <a:r>
              <a:rPr lang="es-GT" dirty="0" err="1"/>
              <a:t>Journey</a:t>
            </a:r>
            <a:endParaRPr lang="en-US" dirty="0"/>
          </a:p>
        </p:txBody>
      </p:sp>
      <p:pic>
        <p:nvPicPr>
          <p:cNvPr id="3" name="Picture 2">
            <a:extLst>
              <a:ext uri="{FF2B5EF4-FFF2-40B4-BE49-F238E27FC236}">
                <a16:creationId xmlns:a16="http://schemas.microsoft.com/office/drawing/2014/main" id="{F22C40B2-95F5-49A3-B1D6-09B1F5012127}"/>
              </a:ext>
            </a:extLst>
          </p:cNvPr>
          <p:cNvPicPr>
            <a:picLocks noChangeAspect="1"/>
          </p:cNvPicPr>
          <p:nvPr/>
        </p:nvPicPr>
        <p:blipFill>
          <a:blip r:embed="rId2"/>
          <a:stretch>
            <a:fillRect/>
          </a:stretch>
        </p:blipFill>
        <p:spPr>
          <a:xfrm>
            <a:off x="0" y="1026465"/>
            <a:ext cx="9144000" cy="3090570"/>
          </a:xfrm>
          <a:prstGeom prst="rect">
            <a:avLst/>
          </a:prstGeom>
        </p:spPr>
      </p:pic>
    </p:spTree>
    <p:extLst>
      <p:ext uri="{BB962C8B-B14F-4D97-AF65-F5344CB8AC3E}">
        <p14:creationId xmlns:p14="http://schemas.microsoft.com/office/powerpoint/2010/main" val="242442116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OMD91EbxIUGzlyYqoIQasg"/>
</p:tagLst>
</file>

<file path=ppt/theme/theme1.xml><?xml version="1.0" encoding="utf-8"?>
<a:theme xmlns:a="http://schemas.openxmlformats.org/drawingml/2006/main" name="PASS 2013_SpeakerTemplate_16x9">
  <a:themeElements>
    <a:clrScheme name="PASS Color Palette">
      <a:dk1>
        <a:srgbClr val="000000"/>
      </a:dk1>
      <a:lt1>
        <a:srgbClr val="AFAFAF"/>
      </a:lt1>
      <a:dk2>
        <a:srgbClr val="505050"/>
      </a:dk2>
      <a:lt2>
        <a:srgbClr val="FFFFFF"/>
      </a:lt2>
      <a:accent1>
        <a:srgbClr val="F0493E"/>
      </a:accent1>
      <a:accent2>
        <a:srgbClr val="B8232F"/>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TEMPLATE">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020518_Baseline File [square photo].potx" id="{C5D1F236-4B1B-4E57-A29C-AD92A4683BEF}" vid="{04698D39-7FD2-42AF-81C6-B18BB52E45EF}"/>
    </a:ext>
  </a:extLst>
</a:theme>
</file>

<file path=ppt/theme/theme3.xml><?xml version="1.0" encoding="utf-8"?>
<a:theme xmlns:a="http://schemas.openxmlformats.org/drawingml/2006/main" name="5-50203_Microsoft_Ignite_Template">
  <a:themeElements>
    <a:clrScheme name="Microsoft Ignite">
      <a:dk1>
        <a:srgbClr val="1A1A1A"/>
      </a:dk1>
      <a:lt1>
        <a:srgbClr val="FFFFFF"/>
      </a:lt1>
      <a:dk2>
        <a:srgbClr val="0D0D0D"/>
      </a:dk2>
      <a:lt2>
        <a:srgbClr val="E6E6E6"/>
      </a:lt2>
      <a:accent1>
        <a:srgbClr val="0078D4"/>
      </a:accent1>
      <a:accent2>
        <a:srgbClr val="002050"/>
      </a:accent2>
      <a:accent3>
        <a:srgbClr val="D83B01"/>
      </a:accent3>
      <a:accent4>
        <a:srgbClr val="F37521"/>
      </a:accent4>
      <a:accent5>
        <a:srgbClr val="737373"/>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8_16x9_Breakout_Template.potx" id="{C7000453-3526-4386-9DA2-46B29A4A4A92}" vid="{534B2013-2CEB-4777-BD7E-60DC2D4FD2E8}"/>
    </a:ext>
  </a:extLst>
</a:theme>
</file>

<file path=ppt/theme/theme4.xml><?xml version="1.0" encoding="utf-8"?>
<a:theme xmlns:a="http://schemas.openxmlformats.org/drawingml/2006/main" name="Storyboard Layout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PASS 2013_SpeakerTemplate_16x9.potx</Template>
  <TotalTime>3952</TotalTime>
  <Words>1715</Words>
  <Application>Microsoft Office PowerPoint</Application>
  <PresentationFormat>On-screen Show (16:9)</PresentationFormat>
  <Paragraphs>229</Paragraphs>
  <Slides>11</Slides>
  <Notes>3</Notes>
  <HiddenSlides>0</HiddenSlides>
  <MMClips>0</MMClips>
  <ScaleCrop>false</ScaleCrop>
  <HeadingPairs>
    <vt:vector size="8" baseType="variant">
      <vt:variant>
        <vt:lpstr>Fonts Used</vt:lpstr>
      </vt:variant>
      <vt:variant>
        <vt:i4>9</vt:i4>
      </vt:variant>
      <vt:variant>
        <vt:lpstr>Theme</vt:lpstr>
      </vt:variant>
      <vt:variant>
        <vt:i4>4</vt:i4>
      </vt:variant>
      <vt:variant>
        <vt:lpstr>Embedded OLE Servers</vt:lpstr>
      </vt:variant>
      <vt:variant>
        <vt:i4>1</vt:i4>
      </vt:variant>
      <vt:variant>
        <vt:lpstr>Slide Titles</vt:lpstr>
      </vt:variant>
      <vt:variant>
        <vt:i4>11</vt:i4>
      </vt:variant>
    </vt:vector>
  </HeadingPairs>
  <TitlesOfParts>
    <vt:vector size="25" baseType="lpstr">
      <vt:lpstr>Arial</vt:lpstr>
      <vt:lpstr>Calibri</vt:lpstr>
      <vt:lpstr>Consolas</vt:lpstr>
      <vt:lpstr>Segoe UI</vt:lpstr>
      <vt:lpstr>Segoe UI </vt:lpstr>
      <vt:lpstr>Segoe UI Light</vt:lpstr>
      <vt:lpstr>Segoe UI Semibold</vt:lpstr>
      <vt:lpstr>Segoe UI Semilight</vt:lpstr>
      <vt:lpstr>Wingdings</vt:lpstr>
      <vt:lpstr>PASS 2013_SpeakerTemplate_16x9</vt:lpstr>
      <vt:lpstr>WHITE TEMPLATE</vt:lpstr>
      <vt:lpstr>5-50203_Microsoft_Ignite_Template</vt:lpstr>
      <vt:lpstr>Storyboard Layouts</vt:lpstr>
      <vt:lpstr>Microsoft PowerPoint Slide</vt:lpstr>
      <vt:lpstr>Modern Migration Tour</vt:lpstr>
      <vt:lpstr>Christian Araujo</vt:lpstr>
      <vt:lpstr>Beating the end of Support</vt:lpstr>
      <vt:lpstr>Deadline to act before end of support</vt:lpstr>
      <vt:lpstr>Tecnologías de 2008</vt:lpstr>
      <vt:lpstr> Tecnologías de 2019</vt:lpstr>
      <vt:lpstr>Alternativas de migración</vt:lpstr>
      <vt:lpstr>Miedos en la migración</vt:lpstr>
      <vt:lpstr>Migration Journey</vt:lpstr>
      <vt:lpstr>WHAT’S NEW IN SQL SERVER 2017 SINCE 2008 R2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No more than 2 lines</dc:title>
  <dc:creator>Lana Montgomery</dc:creator>
  <cp:lastModifiedBy>Christian Araujo</cp:lastModifiedBy>
  <cp:revision>857</cp:revision>
  <dcterms:created xsi:type="dcterms:W3CDTF">2013-07-12T18:23:55Z</dcterms:created>
  <dcterms:modified xsi:type="dcterms:W3CDTF">2019-06-24T04:10:58Z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pamela@microsoft.com</vt:lpwstr>
  </property>
  <property fmtid="{D5CDD505-2E9C-101B-9397-08002B2CF9AE}" pid="5" name="MSIP_Label_f42aa342-8706-4288-bd11-ebb85995028c_SetDate">
    <vt:lpwstr>2019-05-22T21:07:00.5613170Z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2fd619c1-eb03-4a25-ae0a-fb5897740e41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